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1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0" r:id="rId2"/>
    <p:sldMasterId id="2147483652" r:id="rId3"/>
    <p:sldMasterId id="2147483653" r:id="rId4"/>
    <p:sldMasterId id="2147483654" r:id="rId5"/>
    <p:sldMasterId id="2147483655" r:id="rId6"/>
    <p:sldMasterId id="2147485924" r:id="rId7"/>
    <p:sldMasterId id="2147485936" r:id="rId8"/>
    <p:sldMasterId id="2147485948" r:id="rId9"/>
    <p:sldMasterId id="2147485961" r:id="rId10"/>
    <p:sldMasterId id="2147485973" r:id="rId11"/>
    <p:sldMasterId id="2147485985" r:id="rId12"/>
  </p:sldMasterIdLst>
  <p:notesMasterIdLst>
    <p:notesMasterId r:id="rId32"/>
  </p:notesMasterIdLst>
  <p:handoutMasterIdLst>
    <p:handoutMasterId r:id="rId33"/>
  </p:handoutMasterIdLst>
  <p:sldIdLst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8" r:id="rId28"/>
    <p:sldId id="339" r:id="rId29"/>
    <p:sldId id="340" r:id="rId30"/>
    <p:sldId id="337" r:id="rId31"/>
  </p:sldIdLst>
  <p:sldSz cx="9144000" cy="6858000" type="screen4x3"/>
  <p:notesSz cx="6669088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sz="4900" b="1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900" b="1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900" b="1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900" b="1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900" b="1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900" b="1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900" b="1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900" b="1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900" b="1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21" autoAdjust="0"/>
    <p:restoredTop sz="94680" autoAdjust="0"/>
  </p:normalViewPr>
  <p:slideViewPr>
    <p:cSldViewPr>
      <p:cViewPr varScale="1">
        <p:scale>
          <a:sx n="100" d="100"/>
          <a:sy n="100" d="100"/>
        </p:scale>
        <p:origin x="8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326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8925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326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FF280027-459C-4B1F-B37C-8138DB24733B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359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925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E0351A5-B112-4AF0-97AC-8A36E04B4C71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48791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30885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 noProof="0" smtClean="0"/>
              <a:t>KLIKNIJ, ABY EDYTOWAĆ STYL WZORCA TYTUŁU</a:t>
            </a:r>
          </a:p>
        </p:txBody>
      </p:sp>
      <p:sp>
        <p:nvSpPr>
          <p:cNvPr id="109575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63600" y="1700213"/>
            <a:ext cx="6084888" cy="1081087"/>
          </a:xfrm>
        </p:spPr>
        <p:txBody>
          <a:bodyPr lIns="0" tIns="0" rIns="0" bIns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 noProof="0" smtClean="0"/>
              <a:t>Kliknij, aby edytować styl wzorca podtytułu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3964A-AFC2-4812-9FCA-A41C445EA656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8BEBD-D336-4A9F-B662-F4E543C7D8FB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C87D4-0CD8-46D0-8D60-1FD2BD6D003E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7CEE4-520E-4BFA-8DDE-AF55B98A5EA7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0971E-468B-46C5-A9BB-9E84791248FD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40594-487C-46CB-8C66-756A33672B58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7213" y="1557338"/>
            <a:ext cx="4038600" cy="3240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557338"/>
            <a:ext cx="4038600" cy="3240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9F635-1269-472E-8FF5-6D357CFE9C12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FAB50-51CB-4940-B24F-2086936F49E8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E5325-FE10-455C-8B83-9AD128A8C077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4A898-FC1D-4CE3-939D-3C03A38C15A3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42806-6AF9-460A-9A7B-0A0B0DF9C3AC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0D6CD6-A0C5-4627-9FFB-DA696702F85F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6997C-0D3C-46A8-9F1F-2C0002E710FA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86334-1C49-45BF-AF49-F5DCB4E21217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3289D-11B7-4A58-B4DF-C642EC57876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AA792-418D-44B0-8B5D-AA816D5366C8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1F5A5-9F87-4A4D-BAC1-DDCB3FE568E3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CD45A-ECFA-41FD-9200-7BE4655709E8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01CDB-1856-4845-93DC-922A53031008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C6AF9-C8D7-4D02-BA0C-1638248B31ED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47974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47974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A9712-22EA-4F75-8FC6-6A39D7C77F6F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EE5C4-FFE3-412B-87B3-27DFC8776DEC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30885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 noProof="0" smtClean="0"/>
              <a:t>Kliknij, aby edytować styl wzorca tytułu</a:t>
            </a:r>
          </a:p>
        </p:txBody>
      </p:sp>
      <p:sp>
        <p:nvSpPr>
          <p:cNvPr id="17408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63600" y="1698625"/>
            <a:ext cx="6084888" cy="1081088"/>
          </a:xfrm>
        </p:spPr>
        <p:txBody>
          <a:bodyPr lIns="0" tIns="0" rIns="0" bIns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 noProof="0" smtClean="0"/>
              <a:t>Kliknij, aby edytować styl wzorca podtytułu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16FCB-8A34-4F77-AD87-24ABF63108FB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C8093-F90E-44AA-B4FC-72ED8CD93357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F7D9A-17F1-40A0-B8B2-5BAFF836A67A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47534-7B9A-4C93-A274-97FEA1E0FF7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8BE15-D773-47FC-AA80-BD41EB314E5A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A6AF0-E6D8-4220-B51E-D36388510844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7213" y="1557338"/>
            <a:ext cx="4038600" cy="3240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557338"/>
            <a:ext cx="4038600" cy="3240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F719C-E27C-47E0-B146-A2733E09ACE3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93F99-1059-4C6C-84D0-90FE583CA5EC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F15E5-7EF2-44D8-BD4F-C3EA9B00E613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4A3B8-04CD-40DC-85AF-0A679C3DAB1D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AE68A-18D8-4F42-8D75-F08FC57DB03C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6D160-4505-4A9E-A46C-8D04B84630C8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E4FCF-F381-4AFC-ACC9-DE279B6DF039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C03D5-3806-4B33-B301-DAF699CC29B4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D2CDE-04A1-446F-8779-332ED69F990C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2D600-C679-412B-8DCC-08B45AA64182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2DE7E-D7EB-45F4-9276-09EABDFAE592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C46B0-8D1C-40E9-A3E6-3B4DD5DD5200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AAB86-AD99-493B-B9AF-0AC86B822D21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A8CF7-7546-4024-BF0F-B47BDE78D228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47974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47974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02405-A6C9-43DC-9C46-3951F874DC2F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20A2B-BC07-470C-8C9E-1C502C3ABABF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F7FF7-54E7-49C2-A969-8E5269741329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525A2-E516-4111-BDEF-D539033F61C2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7E5F4-9340-450C-9D2D-6B81E1A8FB7D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B6CFA-AEDF-4FC6-8178-CA58F0FE0CD8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F9D6E-CD6C-425F-B34E-F0DA9EE411C6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2C542-134D-44FE-8AC1-26AF85ABEA1B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7213" y="1916113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916113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08FDF-AE59-4602-9F61-3F626489305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517CC-5461-4C75-9A6E-24AAA7C5854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8FFFD-6CF6-49D8-8154-F86B2BA8DF3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19F8B-06B6-41E9-92B1-D76D4D0DB233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26627-D251-434A-9D54-797027228F6F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C4A2F-0694-41E4-B410-DC77CF0416D0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6D8B5-0C0D-4960-B12B-84AD4C16282C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FEC3F-A7E2-48E6-9155-B8006391936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C70DA-9B6E-4CD0-B586-1A919478ACE2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B06BA-7278-48FF-A01A-590DCB6907BD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65CFD-069E-4BCB-802D-12412A1D848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67BA1-6387-490D-88E6-B2F38F90C6D9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146DD-0B84-4AE3-9DF6-69813C05C40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11A1B-9BEA-42EB-944D-D76BC73B267D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29413" y="0"/>
            <a:ext cx="2057400" cy="55165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57213" y="0"/>
            <a:ext cx="6019800" cy="551656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F7CD4-8BDD-4069-BE90-0FB413576B1F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662D1-ECF3-4314-A4DB-ADE2E5CD1085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088" y="0"/>
            <a:ext cx="7821612" cy="13414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557213" y="1916113"/>
            <a:ext cx="8229600" cy="3600450"/>
          </a:xfrm>
        </p:spPr>
        <p:txBody>
          <a:bodyPr/>
          <a:lstStyle/>
          <a:p>
            <a:pPr lvl="0"/>
            <a:endParaRPr lang="pl-PL" noProof="0" dirty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296DC-C680-477E-8E4C-C2AE09B2502D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D41BA-4AE7-4A22-95BB-1BF7926E76C0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EFA8B-D895-494B-B2E2-DFD18D823466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DEA18-CF68-48D9-9757-AB2D42B37E2A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0A93B-4D4A-45BF-A8F0-D6C83FD62E5B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02253-DBD6-4C52-AFB2-2927AB2F95F6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89D3C-F9AB-42F0-93D7-1E5A0CF9F05B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06EDB-BF86-4E88-AE84-EB5E8111F690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7213" y="1916113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916113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CB732-6711-47A6-A38D-718CD0890C33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6C601-EE2E-4457-8437-36717BF7D5B3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234B2-D9AC-44AE-87F6-E29697D1713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6CA51-3583-4931-8B53-80298AB9E7F9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5B2C9-B63C-48DA-90B2-FEBE50F67D1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E55E2-C5D4-4E8C-AB22-ACCE7D86893B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0026D-C527-4772-83E2-7C619BC7C101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0D335-A6F9-4E2F-96FC-D9BBC56A341D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D7A1E-0762-49EC-B076-C86F329B0573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06137-4489-4E7D-A349-B7E45A4635B1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04C57-508A-4DCF-A932-C7DD351E12AF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ADB3E-1992-428D-ADA8-AEDFC7C52692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D08DC-570D-48AB-95B8-8FEAAA4C625D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C03C8-6A6A-4142-AB55-65A909D4256A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29413" y="0"/>
            <a:ext cx="2057400" cy="55165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57213" y="0"/>
            <a:ext cx="6019800" cy="551656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3FBF0-B8DD-4EF1-BCC3-3CFE57A9472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912FA-A853-44C1-A098-8D60AE6186E3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088" y="0"/>
            <a:ext cx="7821612" cy="13414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557213" y="1916113"/>
            <a:ext cx="8229600" cy="3600450"/>
          </a:xfrm>
        </p:spPr>
        <p:txBody>
          <a:bodyPr/>
          <a:lstStyle/>
          <a:p>
            <a:pPr lvl="0"/>
            <a:endParaRPr lang="pl-PL" noProof="0" dirty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AAD07-DD6C-4839-B2A8-4C267AE4603C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90915-3E12-45D0-A6EB-34B959B1F23A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088" y="0"/>
            <a:ext cx="7821612" cy="13414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557213" y="1916113"/>
            <a:ext cx="4038600" cy="360045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916113"/>
            <a:ext cx="4038600" cy="360045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D2E80-BC3D-42F4-9098-82CA5E532B0A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C1F49-B9C7-48DE-A38E-B3FF580A60B2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26348-1881-4C1F-ABDC-F191073EE0B8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9596F-89FA-4E03-9DF1-8574EFAE7E5B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0A681-E2DB-4B50-846C-ADE54705EB4D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2F493-90AF-48B2-A2EC-CDEC34C4439C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C6F4D-872A-48B9-AABD-260C49F52F48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84C65-3145-4D5D-A3FC-6946C5485BCD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7213" y="1914525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914525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CE692-0843-4E5C-8D56-9568CE4CAF9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44F6C-A021-4D5C-92E7-1D6E5BBEC57F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E29EE-FD3D-464C-9AF3-3277A8AA822D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4224C-4FF6-4EB0-B259-BEAB071AFA57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467D9-6F59-49CF-AA13-FC73C3BE2ADF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EEC196-AA48-487A-AED1-7A8273C8FEA9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67E31-65A1-4913-801D-BBCB8AC2876C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2301D-732B-4BE8-9386-C94586F907EB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FB182-9242-4D7F-A677-CA4AD11589BE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9D104-439C-45BB-9C3D-FAC4B5E2F203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8A67E-9E92-45D9-A92E-41381C38F5E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D2D7B-A79E-43ED-B919-71EA4BF621DF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EEB6-5BE3-4D50-A2E1-A5641D6AE2E9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2C056-9584-4A36-88AB-6A87C25D9657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29413" y="0"/>
            <a:ext cx="2057400" cy="551497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57213" y="0"/>
            <a:ext cx="6019800" cy="551497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BD34C-CB83-4A6D-BCBE-6F074D60BE7D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B987A-E7DF-4C87-AEED-45EBD12ABBFD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07F90-C60D-48AA-89E1-B153ED23D9D9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86A89-63EF-4DB6-85EA-BEA06AE88FA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1335E-1B4A-457A-9F14-AB0E7DF527FC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CB54E-34F5-419A-8C5F-C3736C12C2C5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4F67B-59F6-4961-AB5C-B65E87345EB2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6A44A-8481-4F60-8571-173253199EA1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7213" y="1914525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914525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8A6A7-BBD3-49C8-8B2C-351DBA8F2D3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F2450-8BD8-4187-BD31-B15D2221B0F5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F4A61-CB92-4A11-8446-DA05C15361E7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7FD91-0E13-4D2C-8330-FF4B4071DE41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E186B-C2C5-47F4-88AE-2F5EA1491F86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BE830-1242-400D-ADF0-C9C3F3C1A075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79306-6836-49E8-BF19-F25C71090B9E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E5A02-8043-45EE-ABA3-158AD2849C26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2B333-3420-4C04-A603-95857B02A522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DA074-FFFC-4D7D-8239-A423381258A0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78FE6-8DF3-4D2F-BED0-A87BE64031EB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426AD-8984-49D0-B58E-0F1F469F9DF1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358D9-D5A6-4ED1-8F4C-373CEB03AD0A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473DE-39BC-478A-BE94-A2BADD91FF80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51497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551497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BB91F-85E7-4D1F-B6E9-D84145D11CE3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86099-A941-4EDE-85B8-EC72AC11147C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30885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109575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63600" y="1700213"/>
            <a:ext cx="6084888" cy="1081087"/>
          </a:xfrm>
        </p:spPr>
        <p:txBody>
          <a:bodyPr lIns="0" tIns="0" rIns="0" bIns="0"/>
          <a:lstStyle>
            <a:lvl1pPr marL="0" indent="0">
              <a:buFontTx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F7FF7-54E7-49C2-A969-8E5269741329}" type="datetime4">
              <a:rPr lang="pl-PL" smtClean="0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525A2-E516-4111-BDEF-D539033F61C2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9218345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7E5F4-9340-450C-9D2D-6B81E1A8FB7D}" type="datetime4">
              <a:rPr lang="pl-PL" smtClean="0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B6CFA-AEDF-4FC6-8178-CA58F0FE0CD8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3923840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F9D6E-CD6C-425F-B34E-F0DA9EE411C6}" type="datetime4">
              <a:rPr lang="pl-PL" smtClean="0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2C542-134D-44FE-8AC1-26AF85ABEA1B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916278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7213" y="1557338"/>
            <a:ext cx="4038600" cy="3240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557338"/>
            <a:ext cx="4038600" cy="3240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08FDF-AE59-4602-9F61-3F6264893050}" type="datetime4">
              <a:rPr lang="pl-PL" smtClean="0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517CC-5461-4C75-9A6E-24AAA7C5854E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9014582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8FFFD-6CF6-49D8-8154-F86B2BA8DF30}" type="datetime4">
              <a:rPr lang="pl-PL" smtClean="0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19F8B-06B6-41E9-92B1-D76D4D0DB233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33339521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26627-D251-434A-9D54-797027228F6F}" type="datetime4">
              <a:rPr lang="pl-PL" smtClean="0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C4A2F-0694-41E4-B410-DC77CF0416D0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9324852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6D8B5-0C0D-4960-B12B-84AD4C16282C}" type="datetime4">
              <a:rPr lang="pl-PL" smtClean="0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FEC3F-A7E2-48E6-9155-B8006391936E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4189963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C70DA-9B6E-4CD0-B586-1A919478ACE2}" type="datetime4">
              <a:rPr lang="pl-PL" smtClean="0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B06BA-7278-48FF-A01A-590DCB6907BD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2354665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65CFD-069E-4BCB-802D-12412A1D8480}" type="datetime4">
              <a:rPr lang="pl-PL" smtClean="0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67BA1-6387-490D-88E6-B2F38F90C6D9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1158941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146DD-0B84-4AE3-9DF6-69813C05C404}" type="datetime4">
              <a:rPr lang="pl-PL" smtClean="0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11A1B-9BEA-42EB-944D-D76BC73B267D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12241388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47974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4797425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F7CD4-8BDD-4069-BE90-0FB413576B1F}" type="datetime4">
              <a:rPr lang="pl-PL" smtClean="0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662D1-ECF3-4314-A4DB-ADE2E5CD1085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6926798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30885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17408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63600" y="1698625"/>
            <a:ext cx="6084888" cy="1081088"/>
          </a:xfrm>
        </p:spPr>
        <p:txBody>
          <a:bodyPr lIns="0" tIns="0" rIns="0" bIns="0"/>
          <a:lstStyle>
            <a:lvl1pPr marL="0" indent="0">
              <a:buFontTx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F0D9E-F3AC-4F02-9D03-54D713084AC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B912250-CEC8-421A-9BFF-1EE74D1932AC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757270719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26284-BA60-45BF-A413-5A9D735BB9DE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5678AE-F068-4C05-B48A-CA611A96BA9E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138018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D290E-6381-4E9B-B220-13C35DDA8EA9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920305-D021-41C6-A56D-ED540F19F3A9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1316989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7213" y="1557338"/>
            <a:ext cx="4038600" cy="3240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557338"/>
            <a:ext cx="4038600" cy="3240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E81C1-BCBC-4A27-B360-9A80B9B6E7B6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F3964B-360D-433F-BBCF-D13B99B5D81F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6348463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22B91-055B-472C-9159-D1517BD2DC36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13361A-CEFB-4C19-BE27-8DBD208D15FF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1421424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557B0-2EEE-4A9B-948B-D493196A211A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E359C8-B4CE-415F-9AE8-31E425C057DA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2028496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E0497-89CD-4D0E-89B9-030A84A9EE96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5420B9-0BEA-415C-8D02-AA8ACC935AF8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87331581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5694B-69CD-4C2C-8F9A-49457172F70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AC246-5105-44E7-946E-8CD37FCCD7A6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5216875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96761-C2EB-466B-867B-7AFF96F278D7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88C10D-F749-4EBD-83D8-26FA1C3D27E5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1247044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D6A30-2B16-4B5A-A282-A5065DCA781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C14C3B-15EC-49A1-B8FF-6F4C18F6A1EF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0205722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47974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4797425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62642-69E0-4FDE-B24D-FB20DB26F7B5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EB8273-BA31-4CB0-A82F-33A5892EF243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3748097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5269D-0EE0-4011-9C50-A59928C7792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D87B8-AC61-47BD-A5FB-56C623D1D1E4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7296198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1EB84-B6F0-4B94-A21E-71275C4BDE6C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58B2A6-BFF9-4BEA-910E-27776FE5B6AF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2006842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DD71F-66D6-4F58-8005-99C4194B7A29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EC9767-DB49-4F41-A3BE-AD44825FF22A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7213568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7213" y="1916113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916113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1C6AB-91D5-428E-99CD-FD6C2ECE5B3E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10517-EA3A-4705-B834-1A59D53AF578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30320115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3BD4D-20E8-438B-BCF2-A55C6CF2E7C5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1F6F0B-C348-45E8-B0FB-23A4028C1430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02476193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DCEAA-0B2D-4879-ACB6-CAEC4FACF9D5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C81CAE-D281-4E72-8188-947EA8B1E745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8350303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040DD-DC34-4D9A-9A39-D8B8E2E7DEC5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A0CC4B-2B31-4BDE-806F-A1C4073653E4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91963949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648A8-2263-4650-81FD-7A29488F554E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066DCD-E0DF-43AE-8E46-AD9C7B5F45B9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5863454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BBD44-2708-4C60-8985-9EF3FEA81D3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040DC-55FE-4B05-B349-A1E672647C74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4001321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2C99-19F4-4E7E-9872-2CE73DE5E06E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9B0E8D-95C5-47AF-9A5E-DEAD6C8E8ED1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83354242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29413" y="0"/>
            <a:ext cx="2057400" cy="55165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57213" y="0"/>
            <a:ext cx="6019800" cy="5516563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61EFC-498A-44F4-B49A-5CD07C181147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9028F2-35AE-4249-B8B9-E785DAE60450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26983306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088" y="0"/>
            <a:ext cx="7821612" cy="13414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557213" y="1916113"/>
            <a:ext cx="8229600" cy="3600450"/>
          </a:xfrm>
        </p:spPr>
        <p:txBody>
          <a:bodyPr/>
          <a:lstStyle/>
          <a:p>
            <a:pPr lvl="0"/>
            <a:r>
              <a:rPr lang="pl-PL" noProof="0" dirty="0" smtClean="0"/>
              <a:t>Kliknij ikonę, aby dodać tabelę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70F53-76BA-486B-834F-03BAF3650C7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EAD54E-BEC3-4BF8-822B-08B298F1BF2C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5035301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66DB2-DAA9-471E-82E7-2E4F6F31FA7D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1010B-7371-416C-926F-1F1335FB8A86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5974183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775E2-497D-412B-9263-3CA96F3DEFE7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6F4230-7184-4B94-BE59-A12D315EF6CC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54363679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B9E8D-1E36-421E-9EF1-7574B5F131D7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014F0-970D-4230-B1E6-2B206687138A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58334462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7213" y="1916113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916113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F3D74-3A2D-4862-9B99-210E6599DC9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AF58D6-1D9B-466C-AEFE-2C4CBF1429D1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0805279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48D57-83F7-4344-B09F-C211EB9D0A8B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B1C230-5C9A-4569-B964-B5783D097BD5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15793924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6E584-D16E-4F39-93AC-E65D8A7439B8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0ABBF4-2B3F-4F63-BAAC-A07115E770F2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63277574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F13C3-5205-4213-925F-908F9F5DF37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CB002F-0B6B-40AE-BC78-189D28118F1F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635556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0CB07-B873-4490-B745-54A117BE84D9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706CB8-7066-4057-B570-538D7649CA16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56754303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A1A71-8DB1-4571-94DE-A0F1CF4ED2AC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02141-781F-43FD-8AAF-601C148CA184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30209520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50C26-4594-4CE6-A722-887148587676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50932E-F54A-4508-9FFA-3C4FC2C30EB1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20875137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29413" y="0"/>
            <a:ext cx="2057400" cy="55165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57213" y="0"/>
            <a:ext cx="6019800" cy="5516563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1283-9B9B-4DB9-A70F-2BD219AA76A1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BCE2B-EDB6-4030-A218-709FED689950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20265000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25FDF-8ED3-4513-84FE-0DBBFC7D84CB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7C0C91-075B-424F-A3E3-6B29280BEB10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57460130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A99ED-7C40-4484-8A77-0566ADA383BA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D186F-1198-437D-B921-25A7A249840F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22734536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A803D-E964-4FB0-80CC-09B1B55076C6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B3DB3-EEEB-416E-B49C-8FC7E076A3F9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69125343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7213" y="1914525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914525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CEE52-B6B3-41DC-8927-43F3272995C7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33354E-FC6B-409A-B3A1-122D16C1E840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3759039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D49B2-7679-422B-9C6E-EB8B231BD327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AA8209-124C-4F09-BA63-E20912727EFE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6980820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0CE28-784C-4423-B5F3-E87EFD5E9B8B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8560D-017A-44A4-9C78-17FA5AB165F4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07326094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C082B-1881-44B2-891E-2ABC0F7AAFD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5C017-AF60-4FD5-AFFF-92F5FA0DAAF9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41887667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1AAF6-EC6A-4DF0-80D7-0F885865FEEE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9C94E4-03D4-44C7-8E09-7C8A05BCDD4F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71930970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3A175-5D5F-4F46-8EB2-5C4576F1A6C2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080BE-E58A-4112-98B5-E92FB3C1D43D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00566768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404D1-3613-48E4-9CE6-D5F43F49F1A1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90C8DB-DB24-464E-9379-3C32255EAA32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21850985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29413" y="0"/>
            <a:ext cx="2057400" cy="551497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57213" y="0"/>
            <a:ext cx="6019800" cy="5514975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AE2B4-0B01-4A1F-83F1-AECD85866D42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A14E6-895D-445A-AA8B-541D93D421A2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82719756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F70F6-4D92-4D0C-B028-7A1013492F4F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16C22A-5FDC-48B2-881B-1C3F5DEAAE84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89417742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A14BF-705A-4AC4-9C30-25E4EB0213A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6DD5FC-FA5B-4FC2-93BF-93420F97D044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38055372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76002-43F8-4EBF-8C92-A53261394EC2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A6290D-FFA9-4687-814B-42BC223F107A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5122699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7213" y="1914525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48213" y="1914525"/>
            <a:ext cx="4038600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13D9D-737B-45A5-8ECD-332EEF09804E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CA3A8-4BBC-4EAA-A9C5-0A033CD071FB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29264393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01400-5EE1-4DD8-B8F4-861209994177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A1AEEB-7C2D-4F0C-A5BD-9B2A3189808F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13229938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B118E-410F-4D19-8A6B-EE1F908F4846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187888-690D-427A-8C9C-8767F9608393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03459501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00467-88C0-4116-9A7E-82B149B12711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AB6192-F1E3-4428-AF27-0881D48AB768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6885522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46922-92EE-4274-A264-500766804063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CBCAF7-08B5-4A8D-ACBD-21057CC44E47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89011567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C824E-F596-4D6F-8142-26A71E8D0558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63133A-311B-47B2-AAAA-1B065F2E3E7F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9655219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2E7F2-939A-44E7-88E3-EF6F7C61DE72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8CE974-8B86-4E04-9858-624CFD3738DA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08077928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51497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5514975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8EAAB-383C-408E-8B27-7775A091345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16F41A-B129-4013-8B8E-3DA6639602A0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828072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9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12.jpe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image" Target="../media/image1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51725" y="6308725"/>
            <a:ext cx="1341438" cy="279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2B2EDDC1-1063-4409-B984-506961FC12DC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5824538"/>
            <a:ext cx="1019175" cy="2682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2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9BA291D1-970E-4B9F-85CD-8A392ED47AB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2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557338"/>
            <a:ext cx="822960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22" r:id="rId1"/>
    <p:sldLayoutId id="2147485855" r:id="rId2"/>
    <p:sldLayoutId id="2147485856" r:id="rId3"/>
    <p:sldLayoutId id="2147485857" r:id="rId4"/>
    <p:sldLayoutId id="2147485858" r:id="rId5"/>
    <p:sldLayoutId id="2147485859" r:id="rId6"/>
    <p:sldLayoutId id="2147485860" r:id="rId7"/>
    <p:sldLayoutId id="2147485861" r:id="rId8"/>
    <p:sldLayoutId id="2147485862" r:id="rId9"/>
    <p:sldLayoutId id="2147485863" r:id="rId10"/>
    <p:sldLayoutId id="2147485864" r:id="rId11"/>
  </p:sldLayoutIdLst>
  <p:transition/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spcBef>
          <a:spcPct val="20000"/>
        </a:spcBef>
        <a:spcAft>
          <a:spcPct val="0"/>
        </a:spcAft>
        <a:buAutoNum type="arabicPeriod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2pPr>
      <a:lvl3pPr marL="987425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3pPr>
      <a:lvl4pPr marL="1347788" indent="-180975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4pPr>
      <a:lvl5pPr marL="1706563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5pPr>
      <a:lvl6pPr marL="21637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6pPr>
      <a:lvl7pPr marL="26209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7pPr>
      <a:lvl8pPr marL="30781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8pPr>
      <a:lvl9pPr marL="35353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51725" y="6308725"/>
            <a:ext cx="1341438" cy="279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C66829AA-7F00-41B4-B475-1B0326DA0221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5824538"/>
            <a:ext cx="1019175" cy="2682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2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B888500B-279F-4D30-A612-7061AA0C609C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557338"/>
            <a:ext cx="822960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23" r:id="rId1"/>
    <p:sldLayoutId id="2147485865" r:id="rId2"/>
    <p:sldLayoutId id="2147485866" r:id="rId3"/>
    <p:sldLayoutId id="2147485867" r:id="rId4"/>
    <p:sldLayoutId id="2147485868" r:id="rId5"/>
    <p:sldLayoutId id="2147485869" r:id="rId6"/>
    <p:sldLayoutId id="2147485870" r:id="rId7"/>
    <p:sldLayoutId id="2147485871" r:id="rId8"/>
    <p:sldLayoutId id="2147485872" r:id="rId9"/>
    <p:sldLayoutId id="2147485873" r:id="rId10"/>
    <p:sldLayoutId id="2147485874" r:id="rId11"/>
  </p:sldLayoutIdLst>
  <p:hf hdr="0" ftr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spcBef>
          <a:spcPct val="20000"/>
        </a:spcBef>
        <a:spcAft>
          <a:spcPct val="0"/>
        </a:spcAft>
        <a:buAutoNum type="arabicPeriod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2pPr>
      <a:lvl3pPr marL="987425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3pPr>
      <a:lvl4pPr marL="1347788" indent="-180975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4pPr>
      <a:lvl5pPr marL="1706563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5pPr>
      <a:lvl6pPr marL="21637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6pPr>
      <a:lvl7pPr marL="26209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7pPr>
      <a:lvl8pPr marL="30781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8pPr>
      <a:lvl9pPr marL="35353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51725" y="6308725"/>
            <a:ext cx="1341438" cy="279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B75E29E4-71A8-4E9E-8768-8B9BD0212E1A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5824538"/>
            <a:ext cx="1019175" cy="2682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2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8FBAF35C-88DA-4E70-9265-E6685B434365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0"/>
            <a:ext cx="7821612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</a:t>
            </a:r>
            <a:br>
              <a:rPr lang="pl-PL" smtClean="0"/>
            </a:br>
            <a:r>
              <a:rPr lang="pl-PL" smtClean="0"/>
              <a:t>wzorca tytułu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916113"/>
            <a:ext cx="8229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75" r:id="rId1"/>
    <p:sldLayoutId id="2147485876" r:id="rId2"/>
    <p:sldLayoutId id="2147485877" r:id="rId3"/>
    <p:sldLayoutId id="2147485878" r:id="rId4"/>
    <p:sldLayoutId id="2147485879" r:id="rId5"/>
    <p:sldLayoutId id="2147485880" r:id="rId6"/>
    <p:sldLayoutId id="2147485881" r:id="rId7"/>
    <p:sldLayoutId id="2147485882" r:id="rId8"/>
    <p:sldLayoutId id="2147485883" r:id="rId9"/>
    <p:sldLayoutId id="2147485884" r:id="rId10"/>
    <p:sldLayoutId id="2147485885" r:id="rId11"/>
    <p:sldLayoutId id="2147485886" r:id="rId12"/>
  </p:sldLayoutIdLst>
  <p:hf hdr="0" ftr="0"/>
  <p:txStyles>
    <p:titleStyle>
      <a:lvl1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2pPr>
      <a:lvl3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3pPr>
      <a:lvl4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4pPr>
      <a:lvl5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5pPr>
      <a:lvl6pPr marL="1162050" indent="-704850" algn="l" rtl="0" fontAlgn="base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6pPr>
      <a:lvl7pPr marL="1619250" indent="-704850" algn="l" rtl="0" fontAlgn="base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7pPr>
      <a:lvl8pPr marL="2076450" indent="-704850" algn="l" rtl="0" fontAlgn="base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8pPr>
      <a:lvl9pPr marL="2533650" indent="-704850" algn="l" rtl="0" fontAlgn="base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spcBef>
          <a:spcPct val="20000"/>
        </a:spcBef>
        <a:spcAft>
          <a:spcPct val="0"/>
        </a:spcAft>
        <a:buAutoNum type="arabicPeriod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2pPr>
      <a:lvl3pPr marL="987425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3pPr>
      <a:lvl4pPr marL="1347788" indent="-180975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4pPr>
      <a:lvl5pPr marL="1706563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5pPr>
      <a:lvl6pPr marL="21637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6pPr>
      <a:lvl7pPr marL="26209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7pPr>
      <a:lvl8pPr marL="30781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8pPr>
      <a:lvl9pPr marL="35353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51725" y="6308725"/>
            <a:ext cx="1341438" cy="279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FA445551-151F-4777-ADC1-B050925F9A2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22323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5824538"/>
            <a:ext cx="1019175" cy="2682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2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2FB951CE-F852-4161-98DC-F9E68E7290CC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0"/>
            <a:ext cx="7821612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</a:t>
            </a:r>
            <a:br>
              <a:rPr lang="pl-PL" smtClean="0"/>
            </a:br>
            <a:r>
              <a:rPr lang="pl-PL" smtClean="0"/>
              <a:t>wzorca tytułu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916113"/>
            <a:ext cx="8229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87" r:id="rId1"/>
    <p:sldLayoutId id="2147485888" r:id="rId2"/>
    <p:sldLayoutId id="2147485889" r:id="rId3"/>
    <p:sldLayoutId id="2147485890" r:id="rId4"/>
    <p:sldLayoutId id="2147485891" r:id="rId5"/>
    <p:sldLayoutId id="2147485892" r:id="rId6"/>
    <p:sldLayoutId id="2147485893" r:id="rId7"/>
    <p:sldLayoutId id="2147485894" r:id="rId8"/>
    <p:sldLayoutId id="2147485895" r:id="rId9"/>
    <p:sldLayoutId id="2147485896" r:id="rId10"/>
    <p:sldLayoutId id="2147485897" r:id="rId11"/>
    <p:sldLayoutId id="2147485898" r:id="rId12"/>
    <p:sldLayoutId id="2147485899" r:id="rId13"/>
  </p:sldLayoutIdLst>
  <p:hf hdr="0" ftr="0"/>
  <p:txStyles>
    <p:titleStyle>
      <a:lvl1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2pPr>
      <a:lvl3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3pPr>
      <a:lvl4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4pPr>
      <a:lvl5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5pPr>
      <a:lvl6pPr marL="1162050" indent="-704850" algn="l" rtl="0" fontAlgn="base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6pPr>
      <a:lvl7pPr marL="1619250" indent="-704850" algn="l" rtl="0" fontAlgn="base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7pPr>
      <a:lvl8pPr marL="2076450" indent="-704850" algn="l" rtl="0" fontAlgn="base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8pPr>
      <a:lvl9pPr marL="2533650" indent="-704850" algn="l" rtl="0" fontAlgn="base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spcBef>
          <a:spcPct val="20000"/>
        </a:spcBef>
        <a:spcAft>
          <a:spcPct val="0"/>
        </a:spcAft>
        <a:buAutoNum type="arabicPeriod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2pPr>
      <a:lvl3pPr marL="987425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3pPr>
      <a:lvl4pPr marL="1347788" indent="-180975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4pPr>
      <a:lvl5pPr marL="1706563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5pPr>
      <a:lvl6pPr marL="21637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6pPr>
      <a:lvl7pPr marL="26209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7pPr>
      <a:lvl8pPr marL="30781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8pPr>
      <a:lvl9pPr marL="35353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51725" y="6308725"/>
            <a:ext cx="1341438" cy="279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CF367B66-116F-4FC7-A31B-786DFE1C9B4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5824538"/>
            <a:ext cx="1019175" cy="2682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2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864273F7-5500-4CE7-841C-C69884349907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0"/>
            <a:ext cx="7821612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</a:t>
            </a:r>
            <a:br>
              <a:rPr lang="pl-PL" smtClean="0"/>
            </a:br>
            <a:r>
              <a:rPr lang="pl-PL" smtClean="0"/>
              <a:t>wzorca tytułu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914525"/>
            <a:ext cx="8229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</p:sldLayoutIdLst>
  <p:hf hdr="0" ftr="0"/>
  <p:txStyles>
    <p:titleStyle>
      <a:lvl1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2pPr>
      <a:lvl3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3pPr>
      <a:lvl4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4pPr>
      <a:lvl5pPr marL="704850" indent="-704850" algn="l" rtl="0" eaLnBrk="0" fontAlgn="base" hangingPunct="0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5pPr>
      <a:lvl6pPr marL="1162050" indent="-704850" algn="l" rtl="0" fontAlgn="base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6pPr>
      <a:lvl7pPr marL="1619250" indent="-704850" algn="l" rtl="0" fontAlgn="base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7pPr>
      <a:lvl8pPr marL="2076450" indent="-704850" algn="l" rtl="0" fontAlgn="base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8pPr>
      <a:lvl9pPr marL="2533650" indent="-704850" algn="l" rtl="0" fontAlgn="base">
        <a:spcBef>
          <a:spcPct val="0"/>
        </a:spcBef>
        <a:spcAft>
          <a:spcPct val="0"/>
        </a:spcAft>
        <a:buAutoNum type="arabicPeriod"/>
        <a:defRPr sz="37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spcBef>
          <a:spcPct val="20000"/>
        </a:spcBef>
        <a:spcAft>
          <a:spcPct val="0"/>
        </a:spcAft>
        <a:buAutoNum type="arabicPeriod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2pPr>
      <a:lvl3pPr marL="987425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3pPr>
      <a:lvl4pPr marL="1347788" indent="-180975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4pPr>
      <a:lvl5pPr marL="1706563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5pPr>
      <a:lvl6pPr marL="21637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6pPr>
      <a:lvl7pPr marL="26209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7pPr>
      <a:lvl8pPr marL="30781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8pPr>
      <a:lvl9pPr marL="35353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51725" y="6308725"/>
            <a:ext cx="1341438" cy="279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8564677E-F0AD-44BA-BF08-12C78A92E49E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5824538"/>
            <a:ext cx="1019175" cy="2682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2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52C644C-D702-4747-82F6-5E7C77E6B606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KONTAKT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914525"/>
            <a:ext cx="8229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6151" name="Text Box 12"/>
          <p:cNvSpPr txBox="1">
            <a:spLocks noChangeArrowheads="1"/>
          </p:cNvSpPr>
          <p:nvPr/>
        </p:nvSpPr>
        <p:spPr bwMode="auto">
          <a:xfrm>
            <a:off x="1111250" y="6156325"/>
            <a:ext cx="1295400" cy="368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eaLnBrk="0" hangingPunct="0">
              <a:defRPr sz="49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900" b="1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900" b="1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900" b="1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900" b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l-PL" sz="600" dirty="0" smtClean="0"/>
              <a:t>Urząd Miasta Łodzi</a:t>
            </a:r>
          </a:p>
          <a:p>
            <a:pPr eaLnBrk="1" hangingPunct="1">
              <a:defRPr/>
            </a:pPr>
            <a:r>
              <a:rPr lang="pl-PL" sz="600" dirty="0" smtClean="0"/>
              <a:t>Nazwa Departamentu</a:t>
            </a:r>
          </a:p>
          <a:p>
            <a:pPr eaLnBrk="1" hangingPunct="1">
              <a:defRPr/>
            </a:pPr>
            <a:r>
              <a:rPr lang="pl-PL" sz="600" b="0" dirty="0" smtClean="0"/>
              <a:t>Urząd Miasta Łodzi</a:t>
            </a:r>
          </a:p>
          <a:p>
            <a:pPr eaLnBrk="1" hangingPunct="1">
              <a:defRPr/>
            </a:pPr>
            <a:r>
              <a:rPr lang="pl-PL" sz="600" b="0" dirty="0" smtClean="0"/>
              <a:t>Nazwa Departamentu</a:t>
            </a:r>
          </a:p>
        </p:txBody>
      </p:sp>
      <p:sp>
        <p:nvSpPr>
          <p:cNvPr id="6152" name="Text Box 13"/>
          <p:cNvSpPr txBox="1">
            <a:spLocks noChangeArrowheads="1"/>
          </p:cNvSpPr>
          <p:nvPr/>
        </p:nvSpPr>
        <p:spPr bwMode="auto">
          <a:xfrm>
            <a:off x="2590800" y="6340475"/>
            <a:ext cx="1189038" cy="1841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eaLnBrk="0" hangingPunct="0">
              <a:defRPr sz="49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900" b="1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900" b="1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900" b="1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900" b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l-PL" sz="600" b="0" dirty="0" smtClean="0"/>
              <a:t>ul. Piotrkowska 104 pokój 3</a:t>
            </a:r>
          </a:p>
          <a:p>
            <a:pPr eaLnBrk="1" hangingPunct="1">
              <a:defRPr/>
            </a:pPr>
            <a:r>
              <a:rPr lang="pl-PL" sz="600" b="0" dirty="0" smtClean="0"/>
              <a:t>93-036</a:t>
            </a:r>
          </a:p>
        </p:txBody>
      </p:sp>
      <p:sp>
        <p:nvSpPr>
          <p:cNvPr id="6153" name="Text Box 14"/>
          <p:cNvSpPr txBox="1">
            <a:spLocks noChangeArrowheads="1"/>
          </p:cNvSpPr>
          <p:nvPr/>
        </p:nvSpPr>
        <p:spPr bwMode="auto">
          <a:xfrm>
            <a:off x="3940175" y="6340475"/>
            <a:ext cx="974725" cy="1841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eaLnBrk="0" hangingPunct="0">
              <a:defRPr sz="49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900" b="1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900" b="1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900" b="1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900" b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l-PL" sz="600" b="0" dirty="0" smtClean="0"/>
              <a:t>tel.: +48 650 48 39</a:t>
            </a:r>
          </a:p>
          <a:p>
            <a:pPr eaLnBrk="1" hangingPunct="1">
              <a:defRPr/>
            </a:pPr>
            <a:r>
              <a:rPr lang="pl-PL" sz="600" b="0" dirty="0" smtClean="0"/>
              <a:t>tel.fax.: +48 650 48 38</a:t>
            </a:r>
          </a:p>
        </p:txBody>
      </p:sp>
      <p:sp>
        <p:nvSpPr>
          <p:cNvPr id="6154" name="Text Box 15"/>
          <p:cNvSpPr txBox="1">
            <a:spLocks noChangeArrowheads="1"/>
          </p:cNvSpPr>
          <p:nvPr/>
        </p:nvSpPr>
        <p:spPr bwMode="auto">
          <a:xfrm>
            <a:off x="5159375" y="6340475"/>
            <a:ext cx="1295400" cy="1841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eaLnBrk="0" hangingPunct="0">
              <a:defRPr sz="49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900" b="1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900" b="1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900" b="1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900" b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pl-PL" sz="600" b="0" dirty="0" smtClean="0"/>
          </a:p>
          <a:p>
            <a:pPr eaLnBrk="1" hangingPunct="1">
              <a:defRPr/>
            </a:pPr>
            <a:r>
              <a:rPr lang="pl-PL" sz="600" b="0" dirty="0" smtClean="0"/>
              <a:t>email: a.malinowski@uml.lodz.pl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11" r:id="rId1"/>
    <p:sldLayoutId id="2147485912" r:id="rId2"/>
    <p:sldLayoutId id="2147485913" r:id="rId3"/>
    <p:sldLayoutId id="2147485914" r:id="rId4"/>
    <p:sldLayoutId id="2147485915" r:id="rId5"/>
    <p:sldLayoutId id="2147485916" r:id="rId6"/>
    <p:sldLayoutId id="2147485917" r:id="rId7"/>
    <p:sldLayoutId id="2147485918" r:id="rId8"/>
    <p:sldLayoutId id="2147485919" r:id="rId9"/>
    <p:sldLayoutId id="2147485920" r:id="rId10"/>
    <p:sldLayoutId id="2147485921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spcBef>
          <a:spcPct val="20000"/>
        </a:spcBef>
        <a:spcAft>
          <a:spcPct val="0"/>
        </a:spcAft>
        <a:buAutoNum type="arabicPeriod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2pPr>
      <a:lvl3pPr marL="987425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3pPr>
      <a:lvl4pPr marL="1347788" indent="-180975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4pPr>
      <a:lvl5pPr marL="1706563" indent="-179388" algn="l" rtl="0" eaLnBrk="0" fontAlgn="base" hangingPunct="0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5pPr>
      <a:lvl6pPr marL="21637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6pPr>
      <a:lvl7pPr marL="26209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7pPr>
      <a:lvl8pPr marL="30781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8pPr>
      <a:lvl9pPr marL="3535363" indent="-179388" algn="l" rtl="0" fontAlgn="base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51725" y="6308725"/>
            <a:ext cx="134143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1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2B2EDDC1-1063-4409-B984-506961FC12DC}" type="datetime4">
              <a:rPr lang="pl-PL" smtClean="0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5824538"/>
            <a:ext cx="10191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BA291D1-970E-4B9F-85CD-8A392ED47ABE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2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557338"/>
            <a:ext cx="822960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4953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25" r:id="rId1"/>
    <p:sldLayoutId id="2147485926" r:id="rId2"/>
    <p:sldLayoutId id="2147485927" r:id="rId3"/>
    <p:sldLayoutId id="2147485928" r:id="rId4"/>
    <p:sldLayoutId id="2147485929" r:id="rId5"/>
    <p:sldLayoutId id="2147485930" r:id="rId6"/>
    <p:sldLayoutId id="2147485931" r:id="rId7"/>
    <p:sldLayoutId id="2147485932" r:id="rId8"/>
    <p:sldLayoutId id="2147485933" r:id="rId9"/>
    <p:sldLayoutId id="2147485934" r:id="rId10"/>
    <p:sldLayoutId id="2147485935" r:id="rId11"/>
  </p:sldLayoutIdLst>
  <p:transition/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20000"/>
        </a:spcBef>
        <a:spcAft>
          <a:spcPct val="0"/>
        </a:spcAft>
        <a:buAutoNum type="arabicPeriod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2pPr>
      <a:lvl3pPr marL="987425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3pPr>
      <a:lvl4pPr marL="1347788" indent="-180975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4pPr>
      <a:lvl5pPr marL="17065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5pPr>
      <a:lvl6pPr marL="21637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6pPr>
      <a:lvl7pPr marL="26209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7pPr>
      <a:lvl8pPr marL="30781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8pPr>
      <a:lvl9pPr marL="35353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51725" y="6308725"/>
            <a:ext cx="134143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1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8F55C6B3-EEA1-4366-BE97-80453021BC34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5824538"/>
            <a:ext cx="10191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1D74D541-160A-4E11-91C9-1230E206E3BD}" type="slidenum">
              <a:rPr lang="pl-PL" altLang="pl-PL"/>
              <a:pPr/>
              <a:t>‹#›</a:t>
            </a:fld>
            <a:endParaRPr lang="pl-PL" altLang="pl-PL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557338"/>
            <a:ext cx="822960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788927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37" r:id="rId1"/>
    <p:sldLayoutId id="2147485938" r:id="rId2"/>
    <p:sldLayoutId id="2147485939" r:id="rId3"/>
    <p:sldLayoutId id="2147485940" r:id="rId4"/>
    <p:sldLayoutId id="2147485941" r:id="rId5"/>
    <p:sldLayoutId id="2147485942" r:id="rId6"/>
    <p:sldLayoutId id="2147485943" r:id="rId7"/>
    <p:sldLayoutId id="2147485944" r:id="rId8"/>
    <p:sldLayoutId id="2147485945" r:id="rId9"/>
    <p:sldLayoutId id="2147485946" r:id="rId10"/>
    <p:sldLayoutId id="2147485947" r:id="rId11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20000"/>
        </a:spcBef>
        <a:spcAft>
          <a:spcPct val="0"/>
        </a:spcAft>
        <a:buAutoNum type="arabicPeriod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2pPr>
      <a:lvl3pPr marL="987425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3pPr>
      <a:lvl4pPr marL="1347788" indent="-180975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4pPr>
      <a:lvl5pPr marL="17065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5pPr>
      <a:lvl6pPr marL="21637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6pPr>
      <a:lvl7pPr marL="26209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7pPr>
      <a:lvl8pPr marL="30781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8pPr>
      <a:lvl9pPr marL="35353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51725" y="6308725"/>
            <a:ext cx="134143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1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B16980A1-00D2-4825-9B7B-DF8CA265005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5824538"/>
            <a:ext cx="10191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C7F182DD-44CD-4CFF-B3BC-11D936E70EBB}" type="slidenum">
              <a:rPr lang="pl-PL" altLang="pl-PL"/>
              <a:pPr/>
              <a:t>‹#›</a:t>
            </a:fld>
            <a:endParaRPr lang="pl-PL" altLang="pl-PL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0"/>
            <a:ext cx="7821612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</a:t>
            </a:r>
            <a:br>
              <a:rPr lang="pl-PL" altLang="pl-PL" smtClean="0"/>
            </a:br>
            <a:r>
              <a:rPr lang="pl-PL" altLang="pl-PL" smtClean="0"/>
              <a:t>wzorca tytułu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916113"/>
            <a:ext cx="82296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3040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49" r:id="rId1"/>
    <p:sldLayoutId id="2147485950" r:id="rId2"/>
    <p:sldLayoutId id="2147485951" r:id="rId3"/>
    <p:sldLayoutId id="2147485952" r:id="rId4"/>
    <p:sldLayoutId id="2147485953" r:id="rId5"/>
    <p:sldLayoutId id="2147485954" r:id="rId6"/>
    <p:sldLayoutId id="2147485955" r:id="rId7"/>
    <p:sldLayoutId id="2147485956" r:id="rId8"/>
    <p:sldLayoutId id="2147485957" r:id="rId9"/>
    <p:sldLayoutId id="2147485958" r:id="rId10"/>
    <p:sldLayoutId id="2147485959" r:id="rId11"/>
    <p:sldLayoutId id="2147485960" r:id="rId12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11620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16192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20764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25336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20000"/>
        </a:spcBef>
        <a:spcAft>
          <a:spcPct val="0"/>
        </a:spcAft>
        <a:buAutoNum type="arabicPeriod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2pPr>
      <a:lvl3pPr marL="987425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3pPr>
      <a:lvl4pPr marL="1347788" indent="-180975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4pPr>
      <a:lvl5pPr marL="17065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5pPr>
      <a:lvl6pPr marL="21637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6pPr>
      <a:lvl7pPr marL="26209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7pPr>
      <a:lvl8pPr marL="30781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8pPr>
      <a:lvl9pPr marL="35353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51725" y="6308725"/>
            <a:ext cx="134143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1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6428CE2-FAEB-4D69-AADE-B879CD11C69A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22323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5824538"/>
            <a:ext cx="10191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14A46AB8-D943-4CD7-8CDF-C021B835AF4C}" type="slidenum">
              <a:rPr lang="pl-PL" altLang="pl-PL"/>
              <a:pPr/>
              <a:t>‹#›</a:t>
            </a:fld>
            <a:endParaRPr lang="pl-PL" altLang="pl-PL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0"/>
            <a:ext cx="7821612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</a:t>
            </a:r>
            <a:br>
              <a:rPr lang="pl-PL" altLang="pl-PL" smtClean="0"/>
            </a:br>
            <a:r>
              <a:rPr lang="pl-PL" altLang="pl-PL" smtClean="0"/>
              <a:t>wzorca tytułu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916113"/>
            <a:ext cx="82296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2980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62" r:id="rId1"/>
    <p:sldLayoutId id="2147485963" r:id="rId2"/>
    <p:sldLayoutId id="2147485964" r:id="rId3"/>
    <p:sldLayoutId id="2147485965" r:id="rId4"/>
    <p:sldLayoutId id="2147485966" r:id="rId5"/>
    <p:sldLayoutId id="2147485967" r:id="rId6"/>
    <p:sldLayoutId id="2147485968" r:id="rId7"/>
    <p:sldLayoutId id="2147485969" r:id="rId8"/>
    <p:sldLayoutId id="2147485970" r:id="rId9"/>
    <p:sldLayoutId id="2147485971" r:id="rId10"/>
    <p:sldLayoutId id="2147485972" r:id="rId11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11620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16192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20764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25336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20000"/>
        </a:spcBef>
        <a:spcAft>
          <a:spcPct val="0"/>
        </a:spcAft>
        <a:buAutoNum type="arabicPeriod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2pPr>
      <a:lvl3pPr marL="987425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3pPr>
      <a:lvl4pPr marL="1347788" indent="-180975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4pPr>
      <a:lvl5pPr marL="17065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5pPr>
      <a:lvl6pPr marL="21637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6pPr>
      <a:lvl7pPr marL="26209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7pPr>
      <a:lvl8pPr marL="30781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8pPr>
      <a:lvl9pPr marL="35353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51725" y="6308725"/>
            <a:ext cx="134143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1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BE32400F-55D5-44E6-AC93-22A4180D6430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5824538"/>
            <a:ext cx="10191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AE60459-7221-45DB-BCA4-67C989CA9489}" type="slidenum">
              <a:rPr lang="pl-PL" altLang="pl-PL"/>
              <a:pPr/>
              <a:t>‹#›</a:t>
            </a:fld>
            <a:endParaRPr lang="pl-PL" altLang="pl-P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0"/>
            <a:ext cx="7821612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</a:t>
            </a:r>
            <a:br>
              <a:rPr lang="pl-PL" altLang="pl-PL" smtClean="0"/>
            </a:br>
            <a:r>
              <a:rPr lang="pl-PL" altLang="pl-PL" smtClean="0"/>
              <a:t>wzorca tytułu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914525"/>
            <a:ext cx="82296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406408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74" r:id="rId1"/>
    <p:sldLayoutId id="2147485975" r:id="rId2"/>
    <p:sldLayoutId id="2147485976" r:id="rId3"/>
    <p:sldLayoutId id="2147485977" r:id="rId4"/>
    <p:sldLayoutId id="2147485978" r:id="rId5"/>
    <p:sldLayoutId id="2147485979" r:id="rId6"/>
    <p:sldLayoutId id="2147485980" r:id="rId7"/>
    <p:sldLayoutId id="2147485981" r:id="rId8"/>
    <p:sldLayoutId id="2147485982" r:id="rId9"/>
    <p:sldLayoutId id="2147485983" r:id="rId10"/>
    <p:sldLayoutId id="2147485984" r:id="rId11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marL="7048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11620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16192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20764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2533650" indent="-704850" algn="l" rtl="0" eaLnBrk="1" fontAlgn="base" hangingPunct="1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20000"/>
        </a:spcBef>
        <a:spcAft>
          <a:spcPct val="0"/>
        </a:spcAft>
        <a:buAutoNum type="arabicPeriod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2pPr>
      <a:lvl3pPr marL="987425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3pPr>
      <a:lvl4pPr marL="1347788" indent="-180975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4pPr>
      <a:lvl5pPr marL="17065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5pPr>
      <a:lvl6pPr marL="21637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6pPr>
      <a:lvl7pPr marL="26209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7pPr>
      <a:lvl8pPr marL="30781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8pPr>
      <a:lvl9pPr marL="35353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51725" y="6308725"/>
            <a:ext cx="134143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1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0AFEA3B-F326-4FFE-9160-982B5B1B2FCE}" type="datetime4">
              <a:rPr lang="pl-PL"/>
              <a:pPr>
                <a:defRPr/>
              </a:pPr>
              <a:t>01 marca 2018</a:t>
            </a:fld>
            <a:endParaRPr lang="pl-PL" dirty="0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5824538"/>
            <a:ext cx="10191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17AB7D0-E22C-4941-A9B7-61076B01E1AC}" type="slidenum">
              <a:rPr lang="pl-PL" altLang="pl-PL"/>
              <a:pPr/>
              <a:t>‹#›</a:t>
            </a:fld>
            <a:endParaRPr lang="pl-PL" altLang="pl-PL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KONTAKT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914525"/>
            <a:ext cx="82296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pic>
        <p:nvPicPr>
          <p:cNvPr id="6151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" y="6127750"/>
            <a:ext cx="60229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930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86" r:id="rId1"/>
    <p:sldLayoutId id="2147485987" r:id="rId2"/>
    <p:sldLayoutId id="2147485988" r:id="rId3"/>
    <p:sldLayoutId id="2147485989" r:id="rId4"/>
    <p:sldLayoutId id="2147485990" r:id="rId5"/>
    <p:sldLayoutId id="2147485991" r:id="rId6"/>
    <p:sldLayoutId id="2147485992" r:id="rId7"/>
    <p:sldLayoutId id="2147485993" r:id="rId8"/>
    <p:sldLayoutId id="2147485994" r:id="rId9"/>
    <p:sldLayoutId id="2147485995" r:id="rId10"/>
    <p:sldLayoutId id="2147485996" r:id="rId11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20000"/>
        </a:spcBef>
        <a:spcAft>
          <a:spcPct val="0"/>
        </a:spcAft>
        <a:buAutoNum type="arabicPeriod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2pPr>
      <a:lvl3pPr marL="987425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3pPr>
      <a:lvl4pPr marL="1347788" indent="-180975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4pPr>
      <a:lvl5pPr marL="17065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panose="020B0604020202020204" pitchFamily="34" charset="0"/>
        <a:buChar char="■"/>
        <a:defRPr sz="1200">
          <a:solidFill>
            <a:schemeClr val="tx1"/>
          </a:solidFill>
          <a:latin typeface="+mn-lt"/>
        </a:defRPr>
      </a:lvl5pPr>
      <a:lvl6pPr marL="21637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6pPr>
      <a:lvl7pPr marL="26209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7pPr>
      <a:lvl8pPr marL="30781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8pPr>
      <a:lvl9pPr marL="3535363" indent="-179388" algn="l" rtl="0" eaLnBrk="1" fontAlgn="base" hangingPunct="1">
        <a:spcBef>
          <a:spcPct val="20000"/>
        </a:spcBef>
        <a:spcAft>
          <a:spcPct val="0"/>
        </a:spcAft>
        <a:buSzPct val="130000"/>
        <a:buFont typeface="Arial" charset="0"/>
        <a:buChar char="■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zseth.edu.lodz.pl/" TargetMode="External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zseiu.pl/" TargetMode="External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98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7.jpeg"/><Relationship Id="rId5" Type="http://schemas.openxmlformats.org/officeDocument/2006/relationships/image" Target="../media/image14.jpeg"/><Relationship Id="rId4" Type="http://schemas.openxmlformats.org/officeDocument/2006/relationships/hyperlink" Target="http://www.zsp3.szkoly.lodz.pl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pole tekstowe 4"/>
          <p:cNvSpPr txBox="1">
            <a:spLocks noChangeArrowheads="1"/>
          </p:cNvSpPr>
          <p:nvPr/>
        </p:nvSpPr>
        <p:spPr bwMode="auto">
          <a:xfrm>
            <a:off x="4000500" y="45720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pl-PL" dirty="0">
              <a:latin typeface="+mj-lt"/>
            </a:endParaRPr>
          </a:p>
        </p:txBody>
      </p:sp>
      <p:sp>
        <p:nvSpPr>
          <p:cNvPr id="78850" name="Tytuł 4"/>
          <p:cNvSpPr>
            <a:spLocks noGrp="1"/>
          </p:cNvSpPr>
          <p:nvPr>
            <p:ph type="title"/>
          </p:nvPr>
        </p:nvSpPr>
        <p:spPr>
          <a:xfrm>
            <a:off x="611560" y="1359694"/>
            <a:ext cx="7772400" cy="271737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>Oferta szkół zawodowych</a:t>
            </a:r>
            <a:br>
              <a:rPr lang="pl-PL" altLang="pl-PL" sz="2800" dirty="0" smtClean="0"/>
            </a:br>
            <a:r>
              <a:rPr lang="pl-PL" altLang="pl-PL" sz="2800" dirty="0" smtClean="0"/>
              <a:t>prowadzonych przez Miasto Łódź</a:t>
            </a:r>
            <a:br>
              <a:rPr lang="pl-PL" altLang="pl-PL" sz="2800" dirty="0" smtClean="0"/>
            </a:br>
            <a:r>
              <a:rPr lang="pl-PL" altLang="pl-PL" sz="2800" dirty="0" smtClean="0"/>
              <a:t>na rok szkolny 2018/19</a:t>
            </a:r>
            <a:br>
              <a:rPr lang="pl-PL" altLang="pl-PL" sz="2800" dirty="0" smtClean="0"/>
            </a:br>
            <a:r>
              <a:rPr lang="pl-PL" altLang="pl-PL" sz="3200" dirty="0" smtClean="0"/>
              <a:t/>
            </a:r>
            <a:br>
              <a:rPr lang="pl-PL" altLang="pl-PL" sz="3200" dirty="0" smtClean="0"/>
            </a:br>
            <a:r>
              <a:rPr lang="pl-PL" altLang="pl-PL" sz="3200" dirty="0" smtClean="0"/>
              <a:t/>
            </a:r>
            <a:br>
              <a:rPr lang="pl-PL" altLang="pl-PL" sz="3200" dirty="0" smtClean="0"/>
            </a:br>
            <a:endParaRPr lang="pl-PL" altLang="pl-PL" sz="3000" dirty="0" smtClean="0"/>
          </a:p>
        </p:txBody>
      </p:sp>
    </p:spTree>
    <p:extLst>
      <p:ext uri="{BB962C8B-B14F-4D97-AF65-F5344CB8AC3E}">
        <p14:creationId xmlns:p14="http://schemas.microsoft.com/office/powerpoint/2010/main" val="3019104750"/>
      </p:ext>
    </p:extLst>
  </p:cSld>
  <p:clrMapOvr>
    <a:masterClrMapping/>
  </p:clrMapOvr>
  <p:transition advTm="3906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200" dirty="0" smtClean="0">
                <a:latin typeface="Arial Narrow" panose="020B0606020202030204" pitchFamily="34" charset="0"/>
              </a:rPr>
              <a:t>Zespół Szkół Ekonomiczno-Turystyczno-Hotelarskich im. Władysława Grabskiego</a:t>
            </a:r>
          </a:p>
        </p:txBody>
      </p:sp>
      <p:sp>
        <p:nvSpPr>
          <p:cNvPr id="79874" name="pole tekstowe 1"/>
          <p:cNvSpPr txBox="1">
            <a:spLocks noChangeArrowheads="1"/>
          </p:cNvSpPr>
          <p:nvPr/>
        </p:nvSpPr>
        <p:spPr bwMode="auto">
          <a:xfrm>
            <a:off x="4859338" y="4365625"/>
            <a:ext cx="41052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ul. Drewnowska 171,</a:t>
            </a:r>
          </a:p>
          <a:p>
            <a:r>
              <a:rPr lang="pl-PL" altLang="pl-PL" sz="1800" dirty="0" smtClean="0"/>
              <a:t>91 - 008 </a:t>
            </a:r>
            <a:r>
              <a:rPr lang="pl-PL" altLang="pl-PL" sz="1800" dirty="0"/>
              <a:t>Łódź </a:t>
            </a:r>
            <a:br>
              <a:rPr lang="pl-PL" altLang="pl-PL" sz="1800" dirty="0"/>
            </a:br>
            <a:r>
              <a:rPr lang="pl-PL" altLang="pl-PL" sz="1800" u="sng" dirty="0" smtClean="0">
                <a:solidFill>
                  <a:schemeClr val="bg2">
                    <a:lumMod val="75000"/>
                  </a:schemeClr>
                </a:solidFill>
                <a:hlinkClick r:id="rId2"/>
              </a:rPr>
              <a:t>www.zseth.edu.lodz.pl</a:t>
            </a:r>
            <a:r>
              <a:rPr lang="pl-PL" altLang="pl-PL" sz="1800" u="sng" dirty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pl-PL" altLang="pl-PL" sz="1800" u="sng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pl-PL" altLang="pl-PL" sz="1800" dirty="0" smtClean="0">
                <a:solidFill>
                  <a:schemeClr val="bg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zsethdyrektor@wp.pl</a:t>
            </a:r>
          </a:p>
          <a:p>
            <a:r>
              <a:rPr lang="pl-PL" altLang="pl-PL" sz="1800" dirty="0"/>
              <a:t>(42) 654 - 00 - 05</a:t>
            </a:r>
            <a:endParaRPr lang="pl-PL" altLang="pl-PL" sz="1800" dirty="0">
              <a:solidFill>
                <a:schemeClr val="bg2">
                  <a:lumMod val="60000"/>
                  <a:lumOff val="4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79875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0" y="1557338"/>
            <a:ext cx="3740150" cy="259238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6" name="pole tekstowe 3"/>
          <p:cNvSpPr txBox="1">
            <a:spLocks noChangeArrowheads="1"/>
          </p:cNvSpPr>
          <p:nvPr/>
        </p:nvSpPr>
        <p:spPr bwMode="auto">
          <a:xfrm>
            <a:off x="611560" y="1772816"/>
            <a:ext cx="396044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 :</a:t>
            </a:r>
            <a:endParaRPr lang="pl-PL" altLang="pl-PL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hotelarstwa,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ekonomista,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obsługi turystycznej,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eksploatacji portów i terminali</a:t>
            </a:r>
          </a:p>
        </p:txBody>
      </p:sp>
      <p:pic>
        <p:nvPicPr>
          <p:cNvPr id="79877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38" y="1522413"/>
            <a:ext cx="3733800" cy="2627312"/>
          </a:xfrm>
          <a:prstGeom prst="rect">
            <a:avLst/>
          </a:prstGeom>
          <a:noFill/>
          <a:ln w="635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31005"/>
      </p:ext>
    </p:extLst>
  </p:cSld>
  <p:clrMapOvr>
    <a:masterClrMapping/>
  </p:clrMapOvr>
  <p:transition advTm="6022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200" dirty="0" smtClean="0">
                <a:latin typeface="Arial Narrow" panose="020B0606020202030204" pitchFamily="34" charset="0"/>
              </a:rPr>
              <a:t>Zespół Szkół Ekonomii i Usług</a:t>
            </a:r>
            <a:br>
              <a:rPr lang="pl-PL" altLang="pl-PL" sz="3200" dirty="0" smtClean="0">
                <a:latin typeface="Arial Narrow" panose="020B0606020202030204" pitchFamily="34" charset="0"/>
              </a:rPr>
            </a:br>
            <a:r>
              <a:rPr lang="pl-PL" altLang="pl-PL" sz="3200" dirty="0" smtClean="0">
                <a:latin typeface="Arial Narrow" panose="020B0606020202030204" pitchFamily="34" charset="0"/>
              </a:rPr>
              <a:t>im. Natalii Gąsiorowskiej</a:t>
            </a:r>
          </a:p>
        </p:txBody>
      </p:sp>
      <p:sp>
        <p:nvSpPr>
          <p:cNvPr id="80898" name="pole tekstowe 1"/>
          <p:cNvSpPr txBox="1">
            <a:spLocks noChangeArrowheads="1"/>
          </p:cNvSpPr>
          <p:nvPr/>
        </p:nvSpPr>
        <p:spPr bwMode="auto">
          <a:xfrm>
            <a:off x="4859338" y="4365625"/>
            <a:ext cx="4105275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Astronautów 19</a:t>
            </a:r>
          </a:p>
          <a:p>
            <a:r>
              <a:rPr lang="pl-PL" altLang="pl-PL" sz="1800" dirty="0" smtClean="0"/>
              <a:t>93 - 533 </a:t>
            </a:r>
            <a:r>
              <a:rPr lang="pl-PL" altLang="pl-PL" sz="1800" dirty="0"/>
              <a:t>Łódź </a:t>
            </a:r>
          </a:p>
          <a:p>
            <a:r>
              <a:rPr lang="pl-PL" altLang="pl-PL" sz="1800" dirty="0">
                <a:hlinkClick r:id="rId2"/>
              </a:rPr>
              <a:t>www.zseiu.pl</a:t>
            </a:r>
            <a:endParaRPr lang="pl-PL" altLang="pl-PL" sz="1800" dirty="0"/>
          </a:p>
          <a:p>
            <a:r>
              <a:rPr lang="pl-PL" altLang="pl-PL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zsp2lodz@op.pl</a:t>
            </a:r>
          </a:p>
          <a:p>
            <a:r>
              <a:rPr lang="pl-PL" altLang="pl-PL" sz="1800" dirty="0" smtClean="0"/>
              <a:t>(42) 681 -  49 - 77 </a:t>
            </a:r>
            <a:endParaRPr lang="pl-PL" altLang="pl-PL" sz="1800" dirty="0"/>
          </a:p>
          <a:p>
            <a:r>
              <a:rPr lang="pl-PL" altLang="pl-PL" dirty="0" smtClean="0"/>
              <a:t> </a:t>
            </a:r>
            <a:r>
              <a:rPr lang="pl-PL" altLang="pl-PL" dirty="0"/>
              <a:t/>
            </a:r>
            <a:br>
              <a:rPr lang="pl-PL" altLang="pl-PL" dirty="0"/>
            </a:br>
            <a:endParaRPr lang="pl-PL" altLang="pl-PL" dirty="0"/>
          </a:p>
        </p:txBody>
      </p:sp>
      <p:pic>
        <p:nvPicPr>
          <p:cNvPr id="80899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0" y="1557338"/>
            <a:ext cx="3740150" cy="259238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900" name="pole tekstowe 3"/>
          <p:cNvSpPr txBox="1">
            <a:spLocks noChangeArrowheads="1"/>
          </p:cNvSpPr>
          <p:nvPr/>
        </p:nvSpPr>
        <p:spPr bwMode="auto">
          <a:xfrm>
            <a:off x="611188" y="1700212"/>
            <a:ext cx="3600772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ekonomista,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logistyk,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organizacji reklamy,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obsługi turystycznej</a:t>
            </a:r>
          </a:p>
        </p:txBody>
      </p:sp>
      <p:pic>
        <p:nvPicPr>
          <p:cNvPr id="80901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538288"/>
            <a:ext cx="3960812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486619"/>
      </p:ext>
    </p:extLst>
  </p:cSld>
  <p:clrMapOvr>
    <a:masterClrMapping/>
  </p:clrMapOvr>
  <p:transition advTm="608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100" dirty="0" smtClean="0">
                <a:latin typeface="Arial Narrow" panose="020B0606020202030204" pitchFamily="34" charset="0"/>
              </a:rPr>
              <a:t>TECHNIKUM NR 3</a:t>
            </a:r>
          </a:p>
        </p:txBody>
      </p:sp>
      <p:sp>
        <p:nvSpPr>
          <p:cNvPr id="81922" name="pole tekstowe 6"/>
          <p:cNvSpPr txBox="1">
            <a:spLocks noChangeArrowheads="1"/>
          </p:cNvSpPr>
          <p:nvPr/>
        </p:nvSpPr>
        <p:spPr bwMode="auto">
          <a:xfrm>
            <a:off x="4859338" y="4365625"/>
            <a:ext cx="3770312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Kilińskiego 159/163</a:t>
            </a:r>
          </a:p>
          <a:p>
            <a:r>
              <a:rPr lang="pl-PL" altLang="pl-PL" sz="1800" dirty="0" smtClean="0"/>
              <a:t>93 - 315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dirty="0" smtClean="0">
                <a:solidFill>
                  <a:srgbClr val="00B0F0"/>
                </a:solidFill>
                <a:hlinkClick r:id="rId4"/>
              </a:rPr>
              <a:t>www.zsp3.szkoly.lodz.pl</a:t>
            </a:r>
            <a:endParaRPr lang="pl-PL" altLang="pl-PL" sz="1800" dirty="0" smtClean="0">
              <a:solidFill>
                <a:srgbClr val="00B0F0"/>
              </a:solidFill>
            </a:endParaRPr>
          </a:p>
          <a:p>
            <a:r>
              <a:rPr lang="pl-PL" altLang="pl-PL" sz="1800" dirty="0" smtClean="0">
                <a:solidFill>
                  <a:srgbClr val="00B0F0"/>
                </a:solidFill>
              </a:rPr>
              <a:t>zsp3@mnc.pl</a:t>
            </a:r>
            <a:endParaRPr lang="pl-PL" altLang="pl-PL" sz="1800" dirty="0">
              <a:solidFill>
                <a:srgbClr val="00B0F0"/>
              </a:solidFill>
            </a:endParaRPr>
          </a:p>
          <a:p>
            <a:r>
              <a:rPr lang="pl-PL" altLang="pl-PL" sz="1800" dirty="0" smtClean="0"/>
              <a:t>(42) 674 - 02 - 75</a:t>
            </a:r>
            <a:endParaRPr lang="pl-PL" altLang="pl-PL" sz="1800" dirty="0"/>
          </a:p>
          <a:p>
            <a:r>
              <a:rPr lang="pl-PL" altLang="pl-PL" dirty="0"/>
              <a:t/>
            </a:r>
            <a:br>
              <a:rPr lang="pl-PL" altLang="pl-PL" dirty="0"/>
            </a:br>
            <a:endParaRPr lang="pl-PL" altLang="pl-PL" dirty="0"/>
          </a:p>
        </p:txBody>
      </p:sp>
      <p:pic>
        <p:nvPicPr>
          <p:cNvPr id="81923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0" y="1557338"/>
            <a:ext cx="3740150" cy="259238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24" name="pole tekstowe 8"/>
          <p:cNvSpPr txBox="1">
            <a:spLocks noChangeArrowheads="1"/>
          </p:cNvSpPr>
          <p:nvPr/>
        </p:nvSpPr>
        <p:spPr bwMode="auto">
          <a:xfrm>
            <a:off x="611188" y="1557338"/>
            <a:ext cx="3960812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endParaRPr lang="pl-PL" altLang="pl-PL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logistyk,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inżynierii sanitarnej,</a:t>
            </a:r>
            <a:endParaRPr lang="pl-PL" altLang="pl-PL" sz="1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gazownictwa,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urządzeń i systemów energetyki odnawialnej,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chłodnictwa  i klimatyzacji</a:t>
            </a:r>
          </a:p>
        </p:txBody>
      </p:sp>
      <p:pic>
        <p:nvPicPr>
          <p:cNvPr id="81925" name="Obraz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0" y="1477963"/>
            <a:ext cx="3740150" cy="2801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440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advTm="5565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200" dirty="0" smtClean="0">
                <a:latin typeface="Arial Narrow" panose="020B0606020202030204" pitchFamily="34" charset="0"/>
              </a:rPr>
              <a:t>Zespół Szkół Gastronomicznych</a:t>
            </a:r>
            <a:br>
              <a:rPr lang="pl-PL" altLang="pl-PL" sz="3200" dirty="0" smtClean="0">
                <a:latin typeface="Arial Narrow" panose="020B0606020202030204" pitchFamily="34" charset="0"/>
              </a:rPr>
            </a:br>
            <a:r>
              <a:rPr lang="pl-PL" altLang="pl-PL" sz="3200" dirty="0" smtClean="0">
                <a:latin typeface="Arial Narrow" panose="020B0606020202030204" pitchFamily="34" charset="0"/>
              </a:rPr>
              <a:t>im. I Armii Wojska Polskiego </a:t>
            </a:r>
          </a:p>
        </p:txBody>
      </p:sp>
      <p:sp>
        <p:nvSpPr>
          <p:cNvPr id="82946" name="pole tekstowe 1"/>
          <p:cNvSpPr txBox="1">
            <a:spLocks noChangeArrowheads="1"/>
          </p:cNvSpPr>
          <p:nvPr/>
        </p:nvSpPr>
        <p:spPr bwMode="auto">
          <a:xfrm>
            <a:off x="4131576" y="4869160"/>
            <a:ext cx="461193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Sienkiewicza </a:t>
            </a:r>
            <a:r>
              <a:rPr lang="pl-PL" altLang="pl-PL" sz="1800" dirty="0" smtClean="0"/>
              <a:t> 88  </a:t>
            </a:r>
          </a:p>
          <a:p>
            <a:r>
              <a:rPr lang="pl-PL" altLang="pl-PL" sz="1800" dirty="0" smtClean="0"/>
              <a:t>90 - 373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u="sng" dirty="0">
                <a:solidFill>
                  <a:srgbClr val="0070C0"/>
                </a:solidFill>
              </a:rPr>
              <a:t>www.gastronomik.neostrada.pl </a:t>
            </a:r>
            <a:endParaRPr lang="pl-PL" altLang="pl-PL" sz="1800" u="sng" dirty="0" smtClean="0">
              <a:solidFill>
                <a:srgbClr val="0070C0"/>
              </a:solidFill>
            </a:endParaRPr>
          </a:p>
          <a:p>
            <a:r>
              <a:rPr lang="pl-PL" altLang="pl-PL" sz="1800" dirty="0" smtClean="0">
                <a:solidFill>
                  <a:srgbClr val="00B0F0"/>
                </a:solidFill>
              </a:rPr>
              <a:t>gastronomik@gastronomik.neostrada.pl </a:t>
            </a:r>
            <a:r>
              <a:rPr lang="pl-PL" altLang="pl-PL" sz="1800" dirty="0" smtClean="0"/>
              <a:t>    </a:t>
            </a:r>
          </a:p>
          <a:p>
            <a:r>
              <a:rPr lang="pl-PL" altLang="pl-PL" sz="1800" dirty="0" smtClean="0"/>
              <a:t>(42) 636 - 12 - 33</a:t>
            </a:r>
            <a:endParaRPr lang="pl-PL" altLang="pl-PL" dirty="0"/>
          </a:p>
        </p:txBody>
      </p:sp>
      <p:sp>
        <p:nvSpPr>
          <p:cNvPr id="82947" name="pole tekstowe 3"/>
          <p:cNvSpPr txBox="1">
            <a:spLocks noChangeArrowheads="1"/>
          </p:cNvSpPr>
          <p:nvPr/>
        </p:nvSpPr>
        <p:spPr bwMode="auto">
          <a:xfrm>
            <a:off x="611188" y="1557338"/>
            <a:ext cx="338455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żywienia i usług gastronomicznych</a:t>
            </a:r>
          </a:p>
        </p:txBody>
      </p:sp>
      <p:sp>
        <p:nvSpPr>
          <p:cNvPr id="82948" name="pole tekstowe 4"/>
          <p:cNvSpPr txBox="1">
            <a:spLocks noChangeArrowheads="1"/>
          </p:cNvSpPr>
          <p:nvPr/>
        </p:nvSpPr>
        <p:spPr bwMode="auto">
          <a:xfrm>
            <a:off x="611188" y="3221038"/>
            <a:ext cx="31687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pl-PL" sz="1800" dirty="0">
                <a:solidFill>
                  <a:srgbClr val="00B0F0"/>
                </a:solidFill>
              </a:rPr>
              <a:t>Szkoła Branżowa I </a:t>
            </a:r>
            <a:r>
              <a:rPr lang="pl-PL" sz="1800" dirty="0" smtClean="0">
                <a:solidFill>
                  <a:srgbClr val="00B0F0"/>
                </a:solidFill>
              </a:rPr>
              <a:t>stopnia</a:t>
            </a:r>
            <a:r>
              <a:rPr lang="pl-PL" altLang="pl-PL" sz="1800" dirty="0" smtClean="0">
                <a:solidFill>
                  <a:srgbClr val="00B0F0"/>
                </a:solidFill>
              </a:rPr>
              <a:t>:</a:t>
            </a:r>
            <a:endParaRPr lang="pl-PL" altLang="pl-PL" sz="1800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Kucharz</a:t>
            </a:r>
            <a:endParaRPr lang="pl-PL" altLang="pl-PL" sz="1800" dirty="0">
              <a:latin typeface="Arial Narrow" panose="020B0606020202030204" pitchFamily="34" charset="0"/>
            </a:endParaRPr>
          </a:p>
        </p:txBody>
      </p:sp>
      <p:pic>
        <p:nvPicPr>
          <p:cNvPr id="82949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577739"/>
            <a:ext cx="4603560" cy="3147405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34185"/>
      </p:ext>
    </p:extLst>
  </p:cSld>
  <p:clrMapOvr>
    <a:masterClrMapping/>
  </p:clrMapOvr>
  <p:transition advTm="613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 txBox="1">
            <a:spLocks noChangeArrowheads="1"/>
          </p:cNvSpPr>
          <p:nvPr/>
        </p:nvSpPr>
        <p:spPr bwMode="auto">
          <a:xfrm>
            <a:off x="827088" y="115888"/>
            <a:ext cx="72866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08000" rIns="0" bIns="0"/>
          <a:lstStyle>
            <a:lvl1pPr marL="704850" indent="-7048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pl-PL" altLang="pl-PL" sz="3200" dirty="0">
                <a:latin typeface="Arial Narrow" panose="020B0606020202030204" pitchFamily="34" charset="0"/>
              </a:rPr>
              <a:t>Zespół Szkół Ponadgimnazjalnych nr 5</a:t>
            </a:r>
          </a:p>
          <a:p>
            <a:pPr algn="ctr" eaLnBrk="0" hangingPunct="0"/>
            <a:r>
              <a:rPr lang="pl-PL" altLang="pl-PL" sz="3200" dirty="0">
                <a:latin typeface="Arial Narrow" panose="020B0606020202030204" pitchFamily="34" charset="0"/>
              </a:rPr>
              <a:t>im. króla Bolesława Chrobrego</a:t>
            </a:r>
          </a:p>
        </p:txBody>
      </p:sp>
      <p:sp>
        <p:nvSpPr>
          <p:cNvPr id="83970" name="pole tekstowe 4"/>
          <p:cNvSpPr txBox="1">
            <a:spLocks noChangeArrowheads="1"/>
          </p:cNvSpPr>
          <p:nvPr/>
        </p:nvSpPr>
        <p:spPr bwMode="auto">
          <a:xfrm>
            <a:off x="4859337" y="4365624"/>
            <a:ext cx="41052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Drewnowska 88</a:t>
            </a:r>
          </a:p>
          <a:p>
            <a:r>
              <a:rPr lang="pl-PL" altLang="pl-PL" sz="1800" dirty="0" smtClean="0"/>
              <a:t>91 - 008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u="sng" dirty="0">
                <a:solidFill>
                  <a:srgbClr val="0070C0"/>
                </a:solidFill>
              </a:rPr>
              <a:t>www.zsp5lodz.pl</a:t>
            </a:r>
          </a:p>
          <a:p>
            <a:r>
              <a:rPr lang="pl-PL" altLang="pl-PL" sz="1800" dirty="0">
                <a:solidFill>
                  <a:srgbClr val="00B0F0"/>
                </a:solidFill>
              </a:rPr>
              <a:t>sekretariat@zsp5lodz.pl</a:t>
            </a:r>
          </a:p>
          <a:p>
            <a:r>
              <a:rPr lang="pl-PL" altLang="pl-PL" sz="1800" dirty="0" smtClean="0"/>
              <a:t>(42) 654 - </a:t>
            </a:r>
            <a:r>
              <a:rPr lang="pl-PL" altLang="pl-PL" sz="1800" dirty="0"/>
              <a:t>27 </a:t>
            </a:r>
            <a:r>
              <a:rPr lang="pl-PL" altLang="pl-PL" sz="1800" dirty="0" smtClean="0"/>
              <a:t>- 75</a:t>
            </a:r>
            <a:endParaRPr lang="pl-PL" altLang="pl-PL" dirty="0"/>
          </a:p>
        </p:txBody>
      </p:sp>
      <p:sp>
        <p:nvSpPr>
          <p:cNvPr id="83971" name="pole tekstowe 6"/>
          <p:cNvSpPr txBox="1">
            <a:spLocks noChangeArrowheads="1"/>
          </p:cNvSpPr>
          <p:nvPr/>
        </p:nvSpPr>
        <p:spPr bwMode="auto">
          <a:xfrm>
            <a:off x="611188" y="1550988"/>
            <a:ext cx="360045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endParaRPr lang="pl-PL" altLang="pl-PL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 smtClean="0">
                <a:solidFill>
                  <a:srgbClr val="00B0F0"/>
                </a:solidFill>
              </a:rPr>
              <a:t>Technikum:</a:t>
            </a:r>
            <a:endParaRPr lang="pl-PL" altLang="pl-PL" sz="2000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handlowiec,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ekonomista,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transportu kolejowego,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</a:t>
            </a:r>
            <a:r>
              <a:rPr lang="pl-PL" altLang="pl-PL" sz="1800" dirty="0">
                <a:latin typeface="Arial Narrow" panose="020B0606020202030204" pitchFamily="34" charset="0"/>
              </a:rPr>
              <a:t>dróg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 kolejowych </a:t>
            </a:r>
            <a:r>
              <a:rPr lang="pl-PL" altLang="pl-PL" sz="1800" dirty="0">
                <a:latin typeface="Arial Narrow" panose="020B0606020202030204" pitchFamily="34" charset="0"/>
              </a:rPr>
              <a:t/>
            </a:r>
            <a:br>
              <a:rPr lang="pl-PL" altLang="pl-PL" sz="1800" dirty="0">
                <a:latin typeface="Arial Narrow" panose="020B0606020202030204" pitchFamily="34" charset="0"/>
              </a:rPr>
            </a:br>
            <a:r>
              <a:rPr lang="pl-PL" altLang="pl-PL" sz="1800" dirty="0" smtClean="0">
                <a:latin typeface="Arial Narrow" panose="020B0606020202030204" pitchFamily="34" charset="0"/>
              </a:rPr>
              <a:t>i obiektów inżynieryjnych</a:t>
            </a:r>
          </a:p>
          <a:p>
            <a:endParaRPr lang="pl-PL" altLang="pl-PL" sz="2000" dirty="0">
              <a:latin typeface="Arial Narrow" panose="020B0606020202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000" dirty="0">
                <a:solidFill>
                  <a:srgbClr val="00B0F0"/>
                </a:solidFill>
              </a:rPr>
              <a:t>Szkoła Branżowa I </a:t>
            </a:r>
            <a:r>
              <a:rPr lang="pl-PL" sz="2000" dirty="0" smtClean="0">
                <a:solidFill>
                  <a:srgbClr val="00B0F0"/>
                </a:solidFill>
              </a:rPr>
              <a:t>stopnia:</a:t>
            </a:r>
            <a:endParaRPr lang="pl-PL" sz="2000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sprzedawca</a:t>
            </a:r>
            <a:r>
              <a:rPr lang="pl-PL" altLang="pl-PL" sz="1800" dirty="0">
                <a:solidFill>
                  <a:schemeClr val="tx1"/>
                </a:solidFill>
                <a:latin typeface="Arial Narrow" panose="020B0606020202030204" pitchFamily="34" charset="0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solidFill>
                  <a:schemeClr val="tx1"/>
                </a:solidFill>
                <a:latin typeface="Arial Narrow" panose="020B0606020202030204" pitchFamily="34" charset="0"/>
              </a:rPr>
              <a:t>monter nawierzchni </a:t>
            </a:r>
            <a:r>
              <a:rPr lang="pl-PL" altLang="pl-PL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kolejowej,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magazynier-logistyk</a:t>
            </a:r>
            <a:endParaRPr lang="pl-PL" altLang="pl-PL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83972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628775"/>
            <a:ext cx="3838575" cy="2559050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114949"/>
      </p:ext>
    </p:extLst>
  </p:cSld>
  <p:clrMapOvr>
    <a:masterClrMapping/>
  </p:clrMapOvr>
  <p:transition advTm="6141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200" dirty="0" smtClean="0">
                <a:latin typeface="Arial Narrow" panose="020B0606020202030204" pitchFamily="34" charset="0"/>
              </a:rPr>
              <a:t>Zespół Szkół Przemysłu Spożywczego</a:t>
            </a:r>
            <a:br>
              <a:rPr lang="pl-PL" altLang="pl-PL" sz="3200" dirty="0" smtClean="0">
                <a:latin typeface="Arial Narrow" panose="020B0606020202030204" pitchFamily="34" charset="0"/>
              </a:rPr>
            </a:br>
            <a:r>
              <a:rPr lang="pl-PL" altLang="pl-PL" sz="3200" dirty="0" smtClean="0">
                <a:latin typeface="Arial Narrow" panose="020B0606020202030204" pitchFamily="34" charset="0"/>
              </a:rPr>
              <a:t>im. Powstańców Wielkopolskich</a:t>
            </a:r>
          </a:p>
        </p:txBody>
      </p:sp>
      <p:sp>
        <p:nvSpPr>
          <p:cNvPr id="84994" name="pole tekstowe 6"/>
          <p:cNvSpPr txBox="1">
            <a:spLocks noChangeArrowheads="1"/>
          </p:cNvSpPr>
          <p:nvPr/>
        </p:nvSpPr>
        <p:spPr bwMode="auto">
          <a:xfrm>
            <a:off x="4859338" y="4365625"/>
            <a:ext cx="41052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Franciszkańska 137</a:t>
            </a:r>
          </a:p>
          <a:p>
            <a:r>
              <a:rPr lang="pl-PL" altLang="pl-PL" sz="1800" dirty="0" smtClean="0"/>
              <a:t>91 - 845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u="sng" dirty="0">
                <a:solidFill>
                  <a:srgbClr val="0070C0"/>
                </a:solidFill>
              </a:rPr>
              <a:t>www.spozywczak.lodz.pl</a:t>
            </a:r>
          </a:p>
          <a:p>
            <a:r>
              <a:rPr lang="pl-PL" altLang="pl-PL" sz="1800" dirty="0">
                <a:solidFill>
                  <a:srgbClr val="00B0F0"/>
                </a:solidFill>
              </a:rPr>
              <a:t>sekretariat@spozywczak.lodz.pl</a:t>
            </a:r>
          </a:p>
          <a:p>
            <a:r>
              <a:rPr lang="pl-PL" altLang="pl-PL" sz="1800" dirty="0" smtClean="0"/>
              <a:t>(42) 655 - 10 - 40</a:t>
            </a:r>
            <a:endParaRPr lang="pl-PL" altLang="pl-PL" dirty="0"/>
          </a:p>
        </p:txBody>
      </p:sp>
      <p:sp>
        <p:nvSpPr>
          <p:cNvPr id="84995" name="pole tekstowe 8"/>
          <p:cNvSpPr txBox="1">
            <a:spLocks noChangeArrowheads="1"/>
          </p:cNvSpPr>
          <p:nvPr/>
        </p:nvSpPr>
        <p:spPr bwMode="auto">
          <a:xfrm>
            <a:off x="611188" y="1341438"/>
            <a:ext cx="3808412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technologii żywności,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przetwórstwa mleczarskiego,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kontroli jakości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/>
            </a:r>
            <a:br>
              <a:rPr lang="pl-PL" altLang="pl-PL" sz="1800" dirty="0" smtClean="0">
                <a:latin typeface="Arial Narrow" panose="020B0606020202030204" pitchFamily="34" charset="0"/>
              </a:rPr>
            </a:br>
            <a:r>
              <a:rPr lang="pl-PL" altLang="pl-PL" sz="1800" dirty="0" smtClean="0">
                <a:latin typeface="Arial Narrow" panose="020B0606020202030204" pitchFamily="34" charset="0"/>
              </a:rPr>
              <a:t>i </a:t>
            </a:r>
            <a:r>
              <a:rPr lang="pl-PL" altLang="pl-PL" sz="1800" dirty="0">
                <a:latin typeface="Arial Narrow" panose="020B0606020202030204" pitchFamily="34" charset="0"/>
              </a:rPr>
              <a:t>bezpieczeństwa żywności</a:t>
            </a:r>
          </a:p>
        </p:txBody>
      </p:sp>
      <p:sp>
        <p:nvSpPr>
          <p:cNvPr id="84996" name="pole tekstowe 9"/>
          <p:cNvSpPr txBox="1">
            <a:spLocks noChangeArrowheads="1"/>
          </p:cNvSpPr>
          <p:nvPr/>
        </p:nvSpPr>
        <p:spPr bwMode="auto">
          <a:xfrm>
            <a:off x="611188" y="3488462"/>
            <a:ext cx="36004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800" dirty="0">
                <a:solidFill>
                  <a:srgbClr val="00B0F0"/>
                </a:solidFill>
              </a:rPr>
              <a:t>Szkoła Branżowa I stopnia: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cukiernik</a:t>
            </a:r>
            <a:r>
              <a:rPr lang="pl-PL" altLang="pl-PL" sz="1800" dirty="0">
                <a:latin typeface="Arial Narrow" panose="020B0606020202030204" pitchFamily="34" charset="0"/>
              </a:rPr>
              <a:t>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piekarz</a:t>
            </a:r>
            <a:r>
              <a:rPr lang="pl-PL" altLang="pl-PL" sz="1800" dirty="0">
                <a:latin typeface="Arial Narrow" panose="020B0606020202030204" pitchFamily="34" charset="0"/>
              </a:rPr>
              <a:t>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wędliniarz</a:t>
            </a:r>
            <a:r>
              <a:rPr lang="pl-PL" altLang="pl-PL" sz="1800" dirty="0">
                <a:latin typeface="Arial Narrow" panose="020B0606020202030204" pitchFamily="34" charset="0"/>
              </a:rPr>
              <a:t>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operator </a:t>
            </a:r>
            <a:r>
              <a:rPr lang="pl-PL" altLang="pl-PL" sz="1800" dirty="0">
                <a:latin typeface="Arial Narrow" panose="020B0606020202030204" pitchFamily="34" charset="0"/>
              </a:rPr>
              <a:t>maszyn i urządzeń przemysłu spożywczego</a:t>
            </a:r>
          </a:p>
        </p:txBody>
      </p:sp>
      <p:pic>
        <p:nvPicPr>
          <p:cNvPr id="84997" name="Obraz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0" y="1557338"/>
            <a:ext cx="3667125" cy="2747962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77240"/>
      </p:ext>
    </p:extLst>
  </p:cSld>
  <p:clrMapOvr>
    <a:masterClrMapping/>
  </p:clrMapOvr>
  <p:transition advTm="7054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200" dirty="0" smtClean="0">
                <a:latin typeface="Arial Narrow" panose="020B0606020202030204" pitchFamily="34" charset="0"/>
              </a:rPr>
              <a:t>Zespół Szkół Samochodowych</a:t>
            </a:r>
            <a:br>
              <a:rPr lang="pl-PL" altLang="pl-PL" sz="3200" dirty="0" smtClean="0">
                <a:latin typeface="Arial Narrow" panose="020B0606020202030204" pitchFamily="34" charset="0"/>
              </a:rPr>
            </a:br>
            <a:endParaRPr lang="pl-PL" altLang="pl-PL" sz="3200" dirty="0" smtClean="0">
              <a:latin typeface="Arial Narrow" panose="020B0606020202030204" pitchFamily="34" charset="0"/>
            </a:endParaRPr>
          </a:p>
        </p:txBody>
      </p:sp>
      <p:sp>
        <p:nvSpPr>
          <p:cNvPr id="86018" name="pole tekstowe 6"/>
          <p:cNvSpPr txBox="1">
            <a:spLocks noChangeArrowheads="1"/>
          </p:cNvSpPr>
          <p:nvPr/>
        </p:nvSpPr>
        <p:spPr bwMode="auto">
          <a:xfrm>
            <a:off x="4859338" y="4365625"/>
            <a:ext cx="41052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</a:t>
            </a:r>
            <a:r>
              <a:rPr lang="pl-PL" altLang="pl-PL" sz="1800" smtClean="0"/>
              <a:t>Kilara 3/5</a:t>
            </a:r>
            <a:r>
              <a:rPr lang="pl-PL" altLang="pl-PL" sz="1800" dirty="0"/>
              <a:t>,</a:t>
            </a:r>
          </a:p>
          <a:p>
            <a:r>
              <a:rPr lang="pl-PL" altLang="pl-PL" sz="1800" dirty="0" smtClean="0"/>
              <a:t>91 - 335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u="sng" dirty="0">
                <a:solidFill>
                  <a:srgbClr val="0070C0"/>
                </a:solidFill>
              </a:rPr>
              <a:t>www.zsp7-lodz.pl</a:t>
            </a:r>
          </a:p>
          <a:p>
            <a:r>
              <a:rPr lang="pl-PL" altLang="pl-PL" sz="1800" dirty="0" smtClean="0">
                <a:solidFill>
                  <a:srgbClr val="00B0F0"/>
                </a:solidFill>
              </a:rPr>
              <a:t>sekretariat@zss-lodz.pl</a:t>
            </a:r>
            <a:endParaRPr lang="pl-PL" altLang="pl-PL" sz="1800" dirty="0">
              <a:solidFill>
                <a:srgbClr val="00B0F0"/>
              </a:solidFill>
            </a:endParaRPr>
          </a:p>
          <a:p>
            <a:r>
              <a:rPr lang="pl-PL" altLang="pl-PL" sz="1800" dirty="0" smtClean="0"/>
              <a:t>(42) 651 - 24 - 62</a:t>
            </a:r>
            <a:endParaRPr lang="pl-PL" altLang="pl-PL" dirty="0"/>
          </a:p>
        </p:txBody>
      </p:sp>
      <p:sp>
        <p:nvSpPr>
          <p:cNvPr id="86019" name="pole tekstowe 8"/>
          <p:cNvSpPr txBox="1">
            <a:spLocks noChangeArrowheads="1"/>
          </p:cNvSpPr>
          <p:nvPr/>
        </p:nvSpPr>
        <p:spPr bwMode="auto">
          <a:xfrm>
            <a:off x="611188" y="1341438"/>
            <a:ext cx="3960812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pojazdów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samochodowych,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</a:t>
            </a:r>
            <a:r>
              <a:rPr lang="pl-PL" altLang="pl-PL" sz="1800" dirty="0">
                <a:latin typeface="Arial Narrow" panose="020B0606020202030204" pitchFamily="34" charset="0"/>
              </a:rPr>
              <a:t>mechatronik,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mechatronik pojazdów samochodowych,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naprawy nadwozi pojazdów samochodowych</a:t>
            </a:r>
          </a:p>
        </p:txBody>
      </p:sp>
      <p:sp>
        <p:nvSpPr>
          <p:cNvPr id="86020" name="pole tekstowe 9"/>
          <p:cNvSpPr txBox="1">
            <a:spLocks noChangeArrowheads="1"/>
          </p:cNvSpPr>
          <p:nvPr/>
        </p:nvSpPr>
        <p:spPr bwMode="auto">
          <a:xfrm>
            <a:off x="971600" y="3800847"/>
            <a:ext cx="345598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800" dirty="0">
                <a:solidFill>
                  <a:srgbClr val="00B0F0"/>
                </a:solidFill>
              </a:rPr>
              <a:t>Szkoła Branżowa I stopnia: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mechanik </a:t>
            </a:r>
            <a:r>
              <a:rPr lang="pl-PL" altLang="pl-PL" sz="1800" dirty="0">
                <a:latin typeface="Arial Narrow" panose="020B0606020202030204" pitchFamily="34" charset="0"/>
              </a:rPr>
              <a:t>pojazdów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samochodowych,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elektromechanik </a:t>
            </a:r>
            <a:r>
              <a:rPr lang="pl-PL" altLang="pl-PL" sz="1800" dirty="0">
                <a:latin typeface="Arial Narrow" panose="020B0606020202030204" pitchFamily="34" charset="0"/>
              </a:rPr>
              <a:t>pojazdów samochodowych,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blacharz samochodowy,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lakiernik,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kierowca mechanik</a:t>
            </a:r>
          </a:p>
        </p:txBody>
      </p:sp>
      <p:pic>
        <p:nvPicPr>
          <p:cNvPr id="86021" name="Obraz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533525"/>
            <a:ext cx="3527425" cy="26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229046"/>
      </p:ext>
    </p:extLst>
  </p:cSld>
  <p:clrMapOvr>
    <a:masterClrMapping/>
  </p:clrMapOvr>
  <p:transition advTm="709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ChangeArrowheads="1"/>
          </p:cNvSpPr>
          <p:nvPr/>
        </p:nvSpPr>
        <p:spPr bwMode="auto">
          <a:xfrm>
            <a:off x="827088" y="115888"/>
            <a:ext cx="72866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08000" rIns="0" bIns="0"/>
          <a:lstStyle>
            <a:lvl1pPr marL="704850" indent="-7048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pl-PL" altLang="pl-PL" sz="3200" dirty="0">
                <a:latin typeface="Arial Narrow" panose="020B0606020202030204" pitchFamily="34" charset="0"/>
              </a:rPr>
              <a:t>Zespół Szkół Ponadgimnazjalnych nr 9</a:t>
            </a:r>
          </a:p>
          <a:p>
            <a:pPr algn="ctr" eaLnBrk="0" hangingPunct="0"/>
            <a:r>
              <a:rPr lang="pl-PL" altLang="pl-PL" sz="3200" dirty="0">
                <a:latin typeface="Arial Narrow" panose="020B0606020202030204" pitchFamily="34" charset="0"/>
              </a:rPr>
              <a:t>im. Komisji Edukacji Narodowej </a:t>
            </a:r>
          </a:p>
        </p:txBody>
      </p:sp>
      <p:sp>
        <p:nvSpPr>
          <p:cNvPr id="87042" name="pole tekstowe 4"/>
          <p:cNvSpPr txBox="1">
            <a:spLocks noChangeArrowheads="1"/>
          </p:cNvSpPr>
          <p:nvPr/>
        </p:nvSpPr>
        <p:spPr bwMode="auto">
          <a:xfrm>
            <a:off x="4464050" y="4471988"/>
            <a:ext cx="4103688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al. Politechniki 38</a:t>
            </a:r>
          </a:p>
          <a:p>
            <a:r>
              <a:rPr lang="pl-PL" altLang="pl-PL" sz="1800" dirty="0" smtClean="0"/>
              <a:t>93 - 590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u="sng" dirty="0">
                <a:solidFill>
                  <a:srgbClr val="0070C0"/>
                </a:solidFill>
              </a:rPr>
              <a:t>www.zsp9.pl</a:t>
            </a:r>
          </a:p>
          <a:p>
            <a:r>
              <a:rPr lang="pl-PL" altLang="pl-PL" sz="1800" dirty="0">
                <a:solidFill>
                  <a:srgbClr val="00B0F0"/>
                </a:solidFill>
              </a:rPr>
              <a:t>info@zsp9.pl</a:t>
            </a:r>
          </a:p>
          <a:p>
            <a:r>
              <a:rPr lang="pl-PL" altLang="pl-PL" sz="1800" dirty="0" smtClean="0"/>
              <a:t>(42) 684 - 39 - 75</a:t>
            </a:r>
            <a:endParaRPr lang="pl-PL" altLang="pl-PL" dirty="0"/>
          </a:p>
        </p:txBody>
      </p:sp>
      <p:sp>
        <p:nvSpPr>
          <p:cNvPr id="87043" name="pole tekstowe 6"/>
          <p:cNvSpPr txBox="1">
            <a:spLocks noChangeArrowheads="1"/>
          </p:cNvSpPr>
          <p:nvPr/>
        </p:nvSpPr>
        <p:spPr bwMode="auto">
          <a:xfrm>
            <a:off x="539552" y="1689100"/>
            <a:ext cx="3744912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endParaRPr lang="pl-PL" altLang="pl-PL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elektronik,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mechatronik,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informatyk,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elektryk,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energetyk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echnik automatyk</a:t>
            </a:r>
            <a:endParaRPr lang="pl-PL" altLang="pl-PL" sz="1800" dirty="0">
              <a:latin typeface="Arial Narrow" panose="020B0606020202030204" pitchFamily="34" charset="0"/>
            </a:endParaRPr>
          </a:p>
          <a:p>
            <a:endParaRPr lang="pl-PL" altLang="pl-PL" sz="1000" dirty="0">
              <a:latin typeface="Arial Narrow" panose="020B0606020202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000" dirty="0">
                <a:solidFill>
                  <a:srgbClr val="00B0F0"/>
                </a:solidFill>
              </a:rPr>
              <a:t>Szkoła Branżowa I stopnia: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elektryk</a:t>
            </a:r>
            <a:r>
              <a:rPr lang="pl-PL" altLang="pl-PL" sz="1800" dirty="0">
                <a:solidFill>
                  <a:schemeClr val="tx1"/>
                </a:solidFill>
                <a:latin typeface="Arial Narrow" panose="020B0606020202030204" pitchFamily="34" charset="0"/>
              </a:rPr>
              <a:t>, </a:t>
            </a:r>
            <a:endParaRPr lang="pl-PL" altLang="pl-PL" sz="18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mechatronik,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elektronik</a:t>
            </a:r>
            <a:endParaRPr lang="pl-PL" altLang="pl-PL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87044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1689100"/>
            <a:ext cx="4119563" cy="2697163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94450"/>
      </p:ext>
    </p:extLst>
  </p:cSld>
  <p:clrMapOvr>
    <a:masterClrMapping/>
  </p:clrMapOvr>
  <p:transition advTm="5993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200" dirty="0" smtClean="0">
                <a:latin typeface="Arial Narrow" panose="020B0606020202030204" pitchFamily="34" charset="0"/>
              </a:rPr>
              <a:t>Zespół Szkół Ponadgimnazjalnych nr 10</a:t>
            </a:r>
            <a:br>
              <a:rPr lang="pl-PL" altLang="pl-PL" sz="3200" dirty="0" smtClean="0">
                <a:latin typeface="Arial Narrow" panose="020B0606020202030204" pitchFamily="34" charset="0"/>
              </a:rPr>
            </a:br>
            <a:r>
              <a:rPr lang="pl-PL" altLang="pl-PL" sz="3200" dirty="0" smtClean="0">
                <a:latin typeface="Arial Narrow" panose="020B0606020202030204" pitchFamily="34" charset="0"/>
              </a:rPr>
              <a:t>im. Jana Szczepanika</a:t>
            </a:r>
          </a:p>
        </p:txBody>
      </p:sp>
      <p:sp>
        <p:nvSpPr>
          <p:cNvPr id="88066" name="pole tekstowe 7"/>
          <p:cNvSpPr txBox="1">
            <a:spLocks noChangeArrowheads="1"/>
          </p:cNvSpPr>
          <p:nvPr/>
        </p:nvSpPr>
        <p:spPr bwMode="auto">
          <a:xfrm>
            <a:off x="4859338" y="4365625"/>
            <a:ext cx="41052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Strykowska 10/18</a:t>
            </a:r>
          </a:p>
          <a:p>
            <a:r>
              <a:rPr lang="pl-PL" altLang="pl-PL" sz="1800" dirty="0" smtClean="0"/>
              <a:t>91 - 725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u="sng" dirty="0">
                <a:solidFill>
                  <a:srgbClr val="0070C0"/>
                </a:solidFill>
              </a:rPr>
              <a:t>www.zse.toya.net.pl</a:t>
            </a:r>
          </a:p>
          <a:p>
            <a:r>
              <a:rPr lang="pl-PL" altLang="pl-PL" sz="1800" dirty="0">
                <a:solidFill>
                  <a:srgbClr val="00B0F0"/>
                </a:solidFill>
              </a:rPr>
              <a:t>elektronik@elektronik.lodz.pl</a:t>
            </a:r>
          </a:p>
          <a:p>
            <a:r>
              <a:rPr lang="pl-PL" altLang="pl-PL" sz="1800" dirty="0" smtClean="0"/>
              <a:t>(42) 656 - 29 - 11</a:t>
            </a:r>
            <a:endParaRPr lang="pl-PL" altLang="pl-PL" dirty="0"/>
          </a:p>
        </p:txBody>
      </p:sp>
      <p:sp>
        <p:nvSpPr>
          <p:cNvPr id="88067" name="pole tekstowe 9"/>
          <p:cNvSpPr txBox="1">
            <a:spLocks noChangeArrowheads="1"/>
          </p:cNvSpPr>
          <p:nvPr/>
        </p:nvSpPr>
        <p:spPr bwMode="auto">
          <a:xfrm>
            <a:off x="755650" y="1668463"/>
            <a:ext cx="324008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endParaRPr lang="pl-PL" altLang="pl-PL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elektronik,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mechatronik,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informatyk,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teleinformatyk</a:t>
            </a:r>
          </a:p>
          <a:p>
            <a:endParaRPr lang="pl-PL" altLang="pl-PL" sz="2000" dirty="0"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  <a:latin typeface="Arial Narrow" panose="020B0606020202030204" pitchFamily="34" charset="0"/>
              </a:rPr>
              <a:t> Liceum Ogólnokształcące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solidFill>
                  <a:schemeClr val="tx1"/>
                </a:solidFill>
                <a:latin typeface="Arial Narrow" panose="020B0606020202030204" pitchFamily="34" charset="0"/>
              </a:rPr>
              <a:t>oddział sportowy </a:t>
            </a:r>
            <a:r>
              <a:rPr lang="pl-PL" altLang="pl-PL" sz="2000" dirty="0">
                <a:solidFill>
                  <a:schemeClr val="tx1"/>
                </a:solidFill>
                <a:latin typeface="Arial Narrow" panose="020B0606020202030204" pitchFamily="34" charset="0"/>
              </a:rPr>
              <a:t>(piłka ręczna)</a:t>
            </a:r>
          </a:p>
        </p:txBody>
      </p:sp>
      <p:pic>
        <p:nvPicPr>
          <p:cNvPr id="88068" name="Obraz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78000"/>
            <a:ext cx="3529012" cy="2346325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28607"/>
      </p:ext>
    </p:extLst>
  </p:cSld>
  <p:clrMapOvr>
    <a:masterClrMapping/>
  </p:clrMapOvr>
  <p:transition advTm="6085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200" dirty="0" smtClean="0">
                <a:latin typeface="Arial Narrow" panose="020B0606020202030204" pitchFamily="34" charset="0"/>
              </a:rPr>
              <a:t>Zespół Szkół Przemysłu Mody </a:t>
            </a:r>
            <a:br>
              <a:rPr lang="pl-PL" altLang="pl-PL" sz="3200" dirty="0" smtClean="0">
                <a:latin typeface="Arial Narrow" panose="020B0606020202030204" pitchFamily="34" charset="0"/>
              </a:rPr>
            </a:br>
            <a:r>
              <a:rPr lang="pl-PL" altLang="pl-PL" sz="3200" dirty="0" smtClean="0">
                <a:latin typeface="Arial Narrow" panose="020B0606020202030204" pitchFamily="34" charset="0"/>
              </a:rPr>
              <a:t>im. Błogosławionej Matki Teresy z Kalkuty</a:t>
            </a:r>
          </a:p>
        </p:txBody>
      </p:sp>
      <p:sp>
        <p:nvSpPr>
          <p:cNvPr id="89090" name="pole tekstowe 6"/>
          <p:cNvSpPr txBox="1">
            <a:spLocks noChangeArrowheads="1"/>
          </p:cNvSpPr>
          <p:nvPr/>
        </p:nvSpPr>
        <p:spPr bwMode="auto">
          <a:xfrm>
            <a:off x="4859338" y="4365625"/>
            <a:ext cx="41052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Adama Naruszewicza 35</a:t>
            </a:r>
          </a:p>
          <a:p>
            <a:r>
              <a:rPr lang="pl-PL" altLang="pl-PL" sz="1800" dirty="0" smtClean="0"/>
              <a:t>93 - 161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u="sng" dirty="0">
                <a:solidFill>
                  <a:srgbClr val="0070C0"/>
                </a:solidFill>
              </a:rPr>
              <a:t>www.zspm.net</a:t>
            </a:r>
          </a:p>
          <a:p>
            <a:r>
              <a:rPr lang="pl-PL" altLang="pl-PL" sz="1800" dirty="0">
                <a:solidFill>
                  <a:srgbClr val="00B0F0"/>
                </a:solidFill>
              </a:rPr>
              <a:t>zspm@zspm.net</a:t>
            </a:r>
          </a:p>
          <a:p>
            <a:r>
              <a:rPr lang="pl-PL" altLang="pl-PL" sz="1800" dirty="0" smtClean="0"/>
              <a:t>(42) 643 - 35 - 19</a:t>
            </a:r>
            <a:endParaRPr lang="pl-PL" altLang="pl-PL" dirty="0"/>
          </a:p>
        </p:txBody>
      </p:sp>
      <p:sp>
        <p:nvSpPr>
          <p:cNvPr id="89091" name="pole tekstowe 8"/>
          <p:cNvSpPr txBox="1">
            <a:spLocks noChangeArrowheads="1"/>
          </p:cNvSpPr>
          <p:nvPr/>
        </p:nvSpPr>
        <p:spPr bwMode="auto">
          <a:xfrm>
            <a:off x="611187" y="1341438"/>
            <a:ext cx="4032821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endParaRPr lang="pl-PL" altLang="pl-PL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OFERTA 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endParaRPr lang="pl-PL" altLang="pl-PL" sz="2000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</a:t>
            </a:r>
            <a:r>
              <a:rPr lang="pl-PL" altLang="pl-PL" sz="1800" dirty="0">
                <a:latin typeface="Arial Narrow" panose="020B0606020202030204" pitchFamily="34" charset="0"/>
              </a:rPr>
              <a:t>przemysłu mody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grafiki i poligrafii cyfrowej,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fotografii i multimediów </a:t>
            </a:r>
            <a:endParaRPr lang="pl-PL" altLang="pl-PL" sz="1800" dirty="0">
              <a:latin typeface="Arial Narrow" panose="020B0606020202030204" pitchFamily="34" charset="0"/>
            </a:endParaRPr>
          </a:p>
        </p:txBody>
      </p:sp>
      <p:sp>
        <p:nvSpPr>
          <p:cNvPr id="89092" name="pole tekstowe 9"/>
          <p:cNvSpPr txBox="1">
            <a:spLocks noChangeArrowheads="1"/>
          </p:cNvSpPr>
          <p:nvPr/>
        </p:nvSpPr>
        <p:spPr bwMode="auto">
          <a:xfrm>
            <a:off x="684213" y="3933825"/>
            <a:ext cx="3743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800" dirty="0">
                <a:solidFill>
                  <a:srgbClr val="00B0F0"/>
                </a:solidFill>
              </a:rPr>
              <a:t>Szkoła Branżowa I stopnia: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krawiec</a:t>
            </a:r>
            <a:endParaRPr lang="pl-PL" altLang="pl-PL" sz="1800" dirty="0">
              <a:latin typeface="Arial Narrow" panose="020B0606020202030204" pitchFamily="34" charset="0"/>
            </a:endParaRPr>
          </a:p>
        </p:txBody>
      </p:sp>
      <p:pic>
        <p:nvPicPr>
          <p:cNvPr id="89093" name="Obraz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574800"/>
            <a:ext cx="3673475" cy="2751138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413100"/>
      </p:ext>
    </p:extLst>
  </p:cSld>
  <p:clrMapOvr>
    <a:masterClrMapping/>
  </p:clrMapOvr>
  <p:transition advTm="5566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200" dirty="0" smtClean="0">
                <a:latin typeface="Arial Narrow" panose="020B0606020202030204" pitchFamily="34" charset="0"/>
              </a:rPr>
              <a:t>Zespół Szkół Geodezyjno – Technicznych</a:t>
            </a:r>
            <a:br>
              <a:rPr lang="pl-PL" altLang="pl-PL" sz="3200" dirty="0" smtClean="0">
                <a:latin typeface="Arial Narrow" panose="020B0606020202030204" pitchFamily="34" charset="0"/>
              </a:rPr>
            </a:br>
            <a:r>
              <a:rPr lang="pl-PL" altLang="pl-PL" sz="3200" dirty="0" smtClean="0">
                <a:latin typeface="Arial Narrow" panose="020B0606020202030204" pitchFamily="34" charset="0"/>
              </a:rPr>
              <a:t>im. Sybiraków</a:t>
            </a:r>
          </a:p>
        </p:txBody>
      </p:sp>
      <p:sp>
        <p:nvSpPr>
          <p:cNvPr id="90114" name="pole tekstowe 6"/>
          <p:cNvSpPr txBox="1">
            <a:spLocks noChangeArrowheads="1"/>
          </p:cNvSpPr>
          <p:nvPr/>
        </p:nvSpPr>
        <p:spPr bwMode="auto">
          <a:xfrm>
            <a:off x="4173538" y="4368800"/>
            <a:ext cx="41052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Skrzydlata 15</a:t>
            </a:r>
          </a:p>
          <a:p>
            <a:r>
              <a:rPr lang="pl-PL" altLang="pl-PL" sz="1800" dirty="0" smtClean="0"/>
              <a:t>91 - 503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u="sng" dirty="0">
                <a:solidFill>
                  <a:srgbClr val="0070C0"/>
                </a:solidFill>
              </a:rPr>
              <a:t>www.zsbg.org</a:t>
            </a:r>
          </a:p>
          <a:p>
            <a:r>
              <a:rPr lang="pl-PL" altLang="pl-PL" sz="1800" dirty="0">
                <a:solidFill>
                  <a:srgbClr val="00B0F0"/>
                </a:solidFill>
              </a:rPr>
              <a:t>szkola@zsbg.org</a:t>
            </a:r>
          </a:p>
          <a:p>
            <a:r>
              <a:rPr lang="pl-PL" altLang="pl-PL" sz="1800" dirty="0" smtClean="0"/>
              <a:t>(42) 659 - 82 - 22</a:t>
            </a:r>
            <a:endParaRPr lang="pl-PL" altLang="pl-PL" sz="1800" dirty="0"/>
          </a:p>
          <a:p>
            <a:r>
              <a:rPr lang="pl-PL" altLang="pl-PL" sz="1800" dirty="0"/>
              <a:t>	</a:t>
            </a:r>
            <a:endParaRPr lang="pl-PL" altLang="pl-PL" dirty="0"/>
          </a:p>
        </p:txBody>
      </p:sp>
      <p:sp>
        <p:nvSpPr>
          <p:cNvPr id="90115" name="pole tekstowe 8"/>
          <p:cNvSpPr txBox="1">
            <a:spLocks noChangeArrowheads="1"/>
          </p:cNvSpPr>
          <p:nvPr/>
        </p:nvSpPr>
        <p:spPr bwMode="auto">
          <a:xfrm>
            <a:off x="611188" y="1557338"/>
            <a:ext cx="3384550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endParaRPr lang="pl-PL" altLang="pl-PL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 Nr </a:t>
            </a:r>
            <a:r>
              <a:rPr lang="pl-PL" altLang="pl-PL" sz="2000" dirty="0" smtClean="0">
                <a:solidFill>
                  <a:srgbClr val="00B0F0"/>
                </a:solidFill>
              </a:rPr>
              <a:t>13:</a:t>
            </a:r>
            <a:endParaRPr lang="pl-PL" altLang="pl-PL" sz="2000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budowy dróg,</a:t>
            </a:r>
            <a:endParaRPr lang="pl-PL" altLang="pl-PL" sz="1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geodeta,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informatyk,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geolog,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leśnik</a:t>
            </a:r>
          </a:p>
        </p:txBody>
      </p:sp>
      <p:pic>
        <p:nvPicPr>
          <p:cNvPr id="90116" name="Obraz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571625"/>
            <a:ext cx="4519613" cy="2544763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735602"/>
      </p:ext>
    </p:extLst>
  </p:cSld>
  <p:clrMapOvr>
    <a:masterClrMapping/>
  </p:clrMapOvr>
  <p:transition advTm="6041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200" dirty="0" smtClean="0">
                <a:latin typeface="Arial Narrow" panose="020B0606020202030204" pitchFamily="34" charset="0"/>
              </a:rPr>
              <a:t>Zespół Szkół Ponadgimnazjalnych nr 15</a:t>
            </a:r>
            <a:br>
              <a:rPr lang="pl-PL" altLang="pl-PL" sz="3200" dirty="0" smtClean="0">
                <a:latin typeface="Arial Narrow" panose="020B0606020202030204" pitchFamily="34" charset="0"/>
              </a:rPr>
            </a:br>
            <a:r>
              <a:rPr lang="pl-PL" altLang="pl-PL" sz="3200" dirty="0" smtClean="0">
                <a:latin typeface="Arial Narrow" panose="020B0606020202030204" pitchFamily="34" charset="0"/>
              </a:rPr>
              <a:t>im dr. Stefana Kopcińskiego</a:t>
            </a:r>
          </a:p>
        </p:txBody>
      </p:sp>
      <p:sp>
        <p:nvSpPr>
          <p:cNvPr id="91138" name="pole tekstowe 6"/>
          <p:cNvSpPr txBox="1">
            <a:spLocks noChangeArrowheads="1"/>
          </p:cNvSpPr>
          <p:nvPr/>
        </p:nvSpPr>
        <p:spPr bwMode="auto">
          <a:xfrm>
            <a:off x="5508104" y="4365625"/>
            <a:ext cx="331249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Kopcińskiego 5/11</a:t>
            </a:r>
          </a:p>
          <a:p>
            <a:r>
              <a:rPr lang="pl-PL" altLang="pl-PL" sz="1800" dirty="0" smtClean="0"/>
              <a:t>90 - 242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u="sng" dirty="0">
                <a:solidFill>
                  <a:srgbClr val="0070C0"/>
                </a:solidFill>
              </a:rPr>
              <a:t>www.zsp15.ldi.pl</a:t>
            </a:r>
          </a:p>
          <a:p>
            <a:r>
              <a:rPr lang="pl-PL" altLang="pl-PL" sz="1800" dirty="0">
                <a:solidFill>
                  <a:srgbClr val="00B0F0"/>
                </a:solidFill>
              </a:rPr>
              <a:t>zsp15@zsp15.ldi.pl</a:t>
            </a:r>
          </a:p>
          <a:p>
            <a:r>
              <a:rPr lang="pl-PL" altLang="pl-PL" sz="1800" dirty="0" smtClean="0"/>
              <a:t>(42) 678 - </a:t>
            </a:r>
            <a:r>
              <a:rPr lang="pl-PL" altLang="pl-PL" sz="1800" dirty="0"/>
              <a:t>19 </a:t>
            </a:r>
            <a:r>
              <a:rPr lang="pl-PL" altLang="pl-PL" sz="1800" dirty="0" smtClean="0"/>
              <a:t>- 20</a:t>
            </a:r>
            <a:endParaRPr lang="pl-PL" altLang="pl-PL" dirty="0"/>
          </a:p>
        </p:txBody>
      </p:sp>
      <p:sp>
        <p:nvSpPr>
          <p:cNvPr id="91139" name="pole tekstowe 8"/>
          <p:cNvSpPr txBox="1">
            <a:spLocks noChangeArrowheads="1"/>
          </p:cNvSpPr>
          <p:nvPr/>
        </p:nvSpPr>
        <p:spPr bwMode="auto">
          <a:xfrm>
            <a:off x="611188" y="1341438"/>
            <a:ext cx="4392612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budownictwa,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ochrony środowiska,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</a:t>
            </a:r>
            <a:r>
              <a:rPr lang="pl-PL" altLang="pl-PL" sz="1800" dirty="0">
                <a:latin typeface="Arial Narrow" panose="020B0606020202030204" pitchFamily="34" charset="0"/>
              </a:rPr>
              <a:t>technologii drewna,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</a:t>
            </a:r>
            <a:r>
              <a:rPr lang="pl-PL" altLang="pl-PL" sz="1800" dirty="0">
                <a:latin typeface="Arial Narrow" panose="020B0606020202030204" pitchFamily="34" charset="0"/>
              </a:rPr>
              <a:t>renowacji elementów architektury,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urządzeń i systemów energetyki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odnawialnej</a:t>
            </a:r>
          </a:p>
        </p:txBody>
      </p:sp>
      <p:sp>
        <p:nvSpPr>
          <p:cNvPr id="91140" name="pole tekstowe 9"/>
          <p:cNvSpPr txBox="1">
            <a:spLocks noChangeArrowheads="1"/>
          </p:cNvSpPr>
          <p:nvPr/>
        </p:nvSpPr>
        <p:spPr bwMode="auto">
          <a:xfrm>
            <a:off x="899592" y="3949650"/>
            <a:ext cx="44951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sz="1800" dirty="0" smtClean="0">
                <a:solidFill>
                  <a:srgbClr val="00B0F0"/>
                </a:solidFill>
              </a:rPr>
              <a:t>Szkoła Branżowa I stopnia: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monter </a:t>
            </a:r>
            <a:r>
              <a:rPr lang="pl-PL" altLang="pl-PL" sz="1800" dirty="0">
                <a:latin typeface="Arial Narrow" panose="020B0606020202030204" pitchFamily="34" charset="0"/>
              </a:rPr>
              <a:t>zabudowy i robót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 wykończeniowych </a:t>
            </a:r>
            <a:r>
              <a:rPr lang="pl-PL" altLang="pl-PL" sz="1800" dirty="0">
                <a:latin typeface="Arial Narrow" panose="020B0606020202030204" pitchFamily="34" charset="0"/>
              </a:rPr>
              <a:t>w budownictwie,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monter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sieci i </a:t>
            </a:r>
            <a:r>
              <a:rPr lang="pl-PL" altLang="pl-PL" sz="1800" dirty="0">
                <a:latin typeface="Arial Narrow" panose="020B0606020202030204" pitchFamily="34" charset="0"/>
              </a:rPr>
              <a:t>instalacji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 sanitarnych</a:t>
            </a:r>
            <a:r>
              <a:rPr lang="pl-PL" altLang="pl-PL" sz="1800" dirty="0">
                <a:latin typeface="Arial Narrow" panose="020B0606020202030204" pitchFamily="34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dekarz,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stolarz</a:t>
            </a:r>
            <a:r>
              <a:rPr lang="pl-PL" altLang="pl-PL" sz="1800" dirty="0">
                <a:latin typeface="Arial Narrow" panose="020B0606020202030204" pitchFamily="34" charset="0"/>
              </a:rPr>
              <a:t>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murarz – tynkarz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szkutnik</a:t>
            </a:r>
          </a:p>
        </p:txBody>
      </p:sp>
      <p:pic>
        <p:nvPicPr>
          <p:cNvPr id="91141" name="Obraz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628775"/>
            <a:ext cx="3365500" cy="2527300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616632"/>
      </p:ext>
    </p:extLst>
  </p:cSld>
  <p:clrMapOvr>
    <a:masterClrMapping/>
  </p:clrMapOvr>
  <p:transition advTm="7106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200" dirty="0" smtClean="0">
                <a:latin typeface="Arial Narrow" panose="020B0606020202030204" pitchFamily="34" charset="0"/>
              </a:rPr>
              <a:t>Zespół Szkół Techniczno - Informatycznych </a:t>
            </a:r>
            <a:br>
              <a:rPr lang="pl-PL" altLang="pl-PL" sz="3200" dirty="0" smtClean="0">
                <a:latin typeface="Arial Narrow" panose="020B0606020202030204" pitchFamily="34" charset="0"/>
              </a:rPr>
            </a:br>
            <a:r>
              <a:rPr lang="pl-PL" altLang="pl-PL" sz="3200" dirty="0" smtClean="0">
                <a:latin typeface="Arial Narrow" panose="020B0606020202030204" pitchFamily="34" charset="0"/>
              </a:rPr>
              <a:t>im. Jana Nowaka-Jeziorańskiego</a:t>
            </a:r>
          </a:p>
        </p:txBody>
      </p:sp>
      <p:sp>
        <p:nvSpPr>
          <p:cNvPr id="92162" name="pole tekstowe 6"/>
          <p:cNvSpPr txBox="1">
            <a:spLocks noChangeArrowheads="1"/>
          </p:cNvSpPr>
          <p:nvPr/>
        </p:nvSpPr>
        <p:spPr bwMode="auto">
          <a:xfrm>
            <a:off x="4859338" y="4365625"/>
            <a:ext cx="41052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al. Politechniki 37,</a:t>
            </a:r>
          </a:p>
          <a:p>
            <a:r>
              <a:rPr lang="pl-PL" altLang="pl-PL" sz="1800" dirty="0" smtClean="0"/>
              <a:t>93 - 502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u="sng" dirty="0">
                <a:solidFill>
                  <a:srgbClr val="0070C0"/>
                </a:solidFill>
              </a:rPr>
              <a:t>www.zst-i.pl</a:t>
            </a:r>
          </a:p>
          <a:p>
            <a:r>
              <a:rPr lang="pl-PL" altLang="pl-PL" sz="1800" dirty="0">
                <a:solidFill>
                  <a:srgbClr val="00B0F0"/>
                </a:solidFill>
              </a:rPr>
              <a:t>szkola.lodz@zst-i.pl</a:t>
            </a:r>
          </a:p>
          <a:p>
            <a:r>
              <a:rPr lang="pl-PL" altLang="pl-PL" sz="1800" dirty="0" smtClean="0"/>
              <a:t>(42) 648 - </a:t>
            </a:r>
            <a:r>
              <a:rPr lang="pl-PL" altLang="pl-PL" sz="1800" dirty="0"/>
              <a:t>71 </a:t>
            </a:r>
            <a:r>
              <a:rPr lang="pl-PL" altLang="pl-PL" sz="1800" dirty="0" smtClean="0"/>
              <a:t>- 12</a:t>
            </a:r>
            <a:endParaRPr lang="pl-PL" altLang="pl-PL" sz="1800" dirty="0"/>
          </a:p>
        </p:txBody>
      </p:sp>
      <p:sp>
        <p:nvSpPr>
          <p:cNvPr id="92163" name="pole tekstowe 8"/>
          <p:cNvSpPr txBox="1">
            <a:spLocks noChangeArrowheads="1"/>
          </p:cNvSpPr>
          <p:nvPr/>
        </p:nvSpPr>
        <p:spPr bwMode="auto">
          <a:xfrm>
            <a:off x="611188" y="1341438"/>
            <a:ext cx="4105275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endParaRPr lang="pl-PL" altLang="pl-PL" sz="2000" dirty="0" smtClean="0">
              <a:solidFill>
                <a:srgbClr val="00B0F0"/>
              </a:solidFill>
            </a:endParaRPr>
          </a:p>
          <a:p>
            <a:r>
              <a:rPr lang="pl-PL" altLang="pl-PL" sz="2000" dirty="0" smtClean="0">
                <a:solidFill>
                  <a:srgbClr val="00B0F0"/>
                </a:solidFill>
              </a:rPr>
              <a:t>Technikum </a:t>
            </a:r>
            <a:r>
              <a:rPr lang="pl-PL" altLang="pl-PL" sz="2000" dirty="0">
                <a:solidFill>
                  <a:srgbClr val="00B0F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informatyk,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mechanik,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mechatronik </a:t>
            </a:r>
          </a:p>
          <a:p>
            <a:endParaRPr lang="pl-PL" altLang="pl-PL" sz="1800" dirty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800" dirty="0">
                <a:solidFill>
                  <a:srgbClr val="00B0F0"/>
                </a:solidFill>
              </a:rPr>
              <a:t>Szkoła Branżowa I stopnia: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operator </a:t>
            </a:r>
            <a:r>
              <a:rPr lang="pl-PL" altLang="pl-PL" sz="1800" dirty="0">
                <a:latin typeface="Arial Narrow" panose="020B0606020202030204" pitchFamily="34" charset="0"/>
              </a:rPr>
              <a:t>obrabiarek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skrawających,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mechanik </a:t>
            </a:r>
            <a:r>
              <a:rPr lang="pl-PL" altLang="pl-PL" sz="1800" dirty="0">
                <a:latin typeface="Arial Narrow" panose="020B0606020202030204" pitchFamily="34" charset="0"/>
              </a:rPr>
              <a:t>- monter maszyn i urządzeń,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operator maszyn i urządzeń do przetwórstwa tworzyw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sztucznych,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ś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lusarz </a:t>
            </a:r>
            <a:endParaRPr lang="pl-PL" altLang="pl-PL" sz="1800" dirty="0">
              <a:latin typeface="Arial Narrow" panose="020B0606020202030204" pitchFamily="34" charset="0"/>
            </a:endParaRPr>
          </a:p>
        </p:txBody>
      </p:sp>
      <p:pic>
        <p:nvPicPr>
          <p:cNvPr id="92164" name="Obraz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844675"/>
            <a:ext cx="3998912" cy="2284413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789441"/>
      </p:ext>
    </p:extLst>
  </p:cSld>
  <p:clrMapOvr>
    <a:masterClrMapping/>
  </p:clrMapOvr>
  <p:transition advTm="6106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200" dirty="0" smtClean="0">
                <a:latin typeface="Arial Narrow" panose="020B0606020202030204" pitchFamily="34" charset="0"/>
              </a:rPr>
              <a:t>Zespół Szkół Poligraficznych</a:t>
            </a:r>
            <a:br>
              <a:rPr lang="pl-PL" altLang="pl-PL" sz="3200" dirty="0" smtClean="0">
                <a:latin typeface="Arial Narrow" panose="020B0606020202030204" pitchFamily="34" charset="0"/>
              </a:rPr>
            </a:br>
            <a:r>
              <a:rPr lang="pl-PL" altLang="pl-PL" sz="3200" dirty="0" smtClean="0">
                <a:latin typeface="Arial Narrow" panose="020B0606020202030204" pitchFamily="34" charset="0"/>
              </a:rPr>
              <a:t>im. Mikołaja Reja</a:t>
            </a:r>
          </a:p>
        </p:txBody>
      </p:sp>
      <p:sp>
        <p:nvSpPr>
          <p:cNvPr id="93186" name="pole tekstowe 6"/>
          <p:cNvSpPr txBox="1">
            <a:spLocks noChangeArrowheads="1"/>
          </p:cNvSpPr>
          <p:nvPr/>
        </p:nvSpPr>
        <p:spPr bwMode="auto">
          <a:xfrm>
            <a:off x="4859338" y="4365625"/>
            <a:ext cx="4105275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Edwarda 41</a:t>
            </a:r>
          </a:p>
          <a:p>
            <a:r>
              <a:rPr lang="pl-PL" altLang="pl-PL" sz="1800" dirty="0" smtClean="0"/>
              <a:t>92 - 229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u="sng" dirty="0">
                <a:solidFill>
                  <a:srgbClr val="0070C0"/>
                </a:solidFill>
              </a:rPr>
              <a:t>www.poligrafik-lodz.pl</a:t>
            </a:r>
          </a:p>
          <a:p>
            <a:r>
              <a:rPr lang="pl-PL" altLang="pl-PL" sz="1800" dirty="0">
                <a:solidFill>
                  <a:srgbClr val="00B0F0"/>
                </a:solidFill>
              </a:rPr>
              <a:t>sekretariat@poligrafik-lodz.pl</a:t>
            </a:r>
          </a:p>
          <a:p>
            <a:r>
              <a:rPr lang="pl-PL" altLang="pl-PL" sz="1800" dirty="0" smtClean="0"/>
              <a:t>(42) 678 - </a:t>
            </a:r>
            <a:r>
              <a:rPr lang="pl-PL" altLang="pl-PL" sz="1800" dirty="0"/>
              <a:t>82 </a:t>
            </a:r>
            <a:r>
              <a:rPr lang="pl-PL" altLang="pl-PL" sz="1800" dirty="0" smtClean="0"/>
              <a:t>- 65</a:t>
            </a:r>
            <a:r>
              <a:rPr lang="pl-PL" altLang="pl-PL" dirty="0"/>
              <a:t/>
            </a:r>
            <a:br>
              <a:rPr lang="pl-PL" altLang="pl-PL" dirty="0"/>
            </a:br>
            <a:endParaRPr lang="pl-PL" altLang="pl-PL" dirty="0"/>
          </a:p>
        </p:txBody>
      </p:sp>
      <p:sp>
        <p:nvSpPr>
          <p:cNvPr id="93187" name="pole tekstowe 8"/>
          <p:cNvSpPr txBox="1">
            <a:spLocks noChangeArrowheads="1"/>
          </p:cNvSpPr>
          <p:nvPr/>
        </p:nvSpPr>
        <p:spPr bwMode="auto">
          <a:xfrm>
            <a:off x="537613" y="1535485"/>
            <a:ext cx="4320852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endParaRPr lang="pl-PL" altLang="pl-PL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procesów drukowania,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grafiki i poligrafii cyfrowej, </a:t>
            </a:r>
            <a:endParaRPr lang="pl-PL" altLang="pl-PL" sz="1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organizacji reklamy</a:t>
            </a:r>
            <a:endParaRPr lang="pl-PL" altLang="pl-PL" sz="2000" dirty="0">
              <a:latin typeface="Arial Narrow" panose="020B0606020202030204" pitchFamily="34" charset="0"/>
            </a:endParaRPr>
          </a:p>
        </p:txBody>
      </p:sp>
      <p:sp>
        <p:nvSpPr>
          <p:cNvPr id="93188" name="pole tekstowe 10"/>
          <p:cNvSpPr txBox="1">
            <a:spLocks noChangeArrowheads="1"/>
          </p:cNvSpPr>
          <p:nvPr/>
        </p:nvSpPr>
        <p:spPr bwMode="auto">
          <a:xfrm>
            <a:off x="611188" y="4316413"/>
            <a:ext cx="323999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800" dirty="0">
                <a:solidFill>
                  <a:srgbClr val="00B0F0"/>
                </a:solidFill>
              </a:rPr>
              <a:t>Szkoła Branżowa I stopnia: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drukarz</a:t>
            </a:r>
            <a:r>
              <a:rPr lang="pl-PL" altLang="pl-PL" sz="1800" dirty="0">
                <a:latin typeface="Arial Narrow" panose="020B0606020202030204" pitchFamily="34" charset="0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introligator</a:t>
            </a:r>
          </a:p>
        </p:txBody>
      </p:sp>
      <p:pic>
        <p:nvPicPr>
          <p:cNvPr id="93189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88840"/>
            <a:ext cx="4062796" cy="2109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07743"/>
      </p:ext>
    </p:extLst>
  </p:cSld>
  <p:clrMapOvr>
    <a:masterClrMapping/>
  </p:clrMapOvr>
  <p:transition advTm="6948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 txBox="1">
            <a:spLocks noChangeArrowheads="1"/>
          </p:cNvSpPr>
          <p:nvPr/>
        </p:nvSpPr>
        <p:spPr bwMode="auto">
          <a:xfrm>
            <a:off x="827088" y="115888"/>
            <a:ext cx="72866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08000" rIns="0" bIns="0"/>
          <a:lstStyle>
            <a:lvl1pPr marL="704850" indent="-7048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pl-PL" altLang="pl-PL" sz="3200" dirty="0">
                <a:latin typeface="Arial Narrow" panose="020B0606020202030204" pitchFamily="34" charset="0"/>
              </a:rPr>
              <a:t>Zespół Szkół Ponadgimnazjalnych nr 20</a:t>
            </a:r>
          </a:p>
          <a:p>
            <a:pPr algn="ctr" eaLnBrk="0" hangingPunct="0"/>
            <a:r>
              <a:rPr lang="pl-PL" altLang="pl-PL" sz="3200" dirty="0">
                <a:latin typeface="Arial Narrow" panose="020B0606020202030204" pitchFamily="34" charset="0"/>
              </a:rPr>
              <a:t>im. Marszałka Józefa Piłsudskiego</a:t>
            </a:r>
          </a:p>
        </p:txBody>
      </p:sp>
      <p:sp>
        <p:nvSpPr>
          <p:cNvPr id="95234" name="pole tekstowe 4"/>
          <p:cNvSpPr txBox="1">
            <a:spLocks noChangeArrowheads="1"/>
          </p:cNvSpPr>
          <p:nvPr/>
        </p:nvSpPr>
        <p:spPr bwMode="auto">
          <a:xfrm>
            <a:off x="4859338" y="4365625"/>
            <a:ext cx="41052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pl-PL" sz="1800" dirty="0"/>
              <a:t>ul. Warecka 41</a:t>
            </a:r>
          </a:p>
          <a:p>
            <a:r>
              <a:rPr lang="de-DE" altLang="pl-PL" sz="1800" dirty="0" smtClean="0"/>
              <a:t>91</a:t>
            </a:r>
            <a:r>
              <a:rPr lang="pl-PL" altLang="pl-PL" sz="1800" dirty="0" smtClean="0"/>
              <a:t> </a:t>
            </a:r>
            <a:r>
              <a:rPr lang="de-DE" altLang="pl-PL" sz="1800" dirty="0" smtClean="0"/>
              <a:t>-</a:t>
            </a:r>
            <a:r>
              <a:rPr lang="pl-PL" altLang="pl-PL" sz="1800" dirty="0" smtClean="0"/>
              <a:t> </a:t>
            </a:r>
            <a:r>
              <a:rPr lang="de-DE" altLang="pl-PL" sz="1800" dirty="0" smtClean="0"/>
              <a:t>212 </a:t>
            </a:r>
            <a:r>
              <a:rPr lang="de-DE" altLang="pl-PL" sz="1800" dirty="0"/>
              <a:t>Łódź</a:t>
            </a:r>
          </a:p>
          <a:p>
            <a:r>
              <a:rPr lang="de-DE" altLang="pl-PL" sz="1800" u="sng" dirty="0">
                <a:solidFill>
                  <a:srgbClr val="0070C0"/>
                </a:solidFill>
              </a:rPr>
              <a:t>www.warecka.edu.pl</a:t>
            </a:r>
          </a:p>
          <a:p>
            <a:r>
              <a:rPr lang="de-DE" altLang="pl-PL" sz="1800" dirty="0">
                <a:solidFill>
                  <a:srgbClr val="00B0F0"/>
                </a:solidFill>
              </a:rPr>
              <a:t>szkola@warecka.edu.pl</a:t>
            </a:r>
          </a:p>
          <a:p>
            <a:r>
              <a:rPr lang="pl-PL" altLang="pl-PL" sz="1800" dirty="0" smtClean="0"/>
              <a:t>(</a:t>
            </a:r>
            <a:r>
              <a:rPr lang="de-DE" altLang="pl-PL" sz="1800" dirty="0" smtClean="0"/>
              <a:t>42</a:t>
            </a:r>
            <a:r>
              <a:rPr lang="pl-PL" altLang="pl-PL" sz="1800" dirty="0" smtClean="0"/>
              <a:t>)</a:t>
            </a:r>
            <a:r>
              <a:rPr lang="de-DE" altLang="pl-PL" sz="1800" dirty="0" smtClean="0"/>
              <a:t> 652</a:t>
            </a:r>
            <a:r>
              <a:rPr lang="pl-PL" altLang="pl-PL" sz="1800" dirty="0" smtClean="0"/>
              <a:t> </a:t>
            </a:r>
            <a:r>
              <a:rPr lang="de-DE" altLang="pl-PL" sz="1800" dirty="0" smtClean="0"/>
              <a:t>-</a:t>
            </a:r>
            <a:r>
              <a:rPr lang="pl-PL" altLang="pl-PL" sz="1800" dirty="0" smtClean="0"/>
              <a:t> </a:t>
            </a:r>
            <a:r>
              <a:rPr lang="de-DE" altLang="pl-PL" sz="1800" dirty="0" smtClean="0"/>
              <a:t>18</a:t>
            </a:r>
            <a:r>
              <a:rPr lang="pl-PL" altLang="pl-PL" sz="1800" dirty="0" smtClean="0"/>
              <a:t> </a:t>
            </a:r>
            <a:r>
              <a:rPr lang="de-DE" altLang="pl-PL" sz="1800" dirty="0" smtClean="0"/>
              <a:t>-</a:t>
            </a:r>
            <a:r>
              <a:rPr lang="pl-PL" altLang="pl-PL" sz="1800" dirty="0" smtClean="0"/>
              <a:t> </a:t>
            </a:r>
            <a:r>
              <a:rPr lang="de-DE" altLang="pl-PL" sz="1800" dirty="0" smtClean="0"/>
              <a:t>60</a:t>
            </a:r>
            <a:endParaRPr lang="de-DE" altLang="pl-PL" sz="1800" dirty="0"/>
          </a:p>
        </p:txBody>
      </p:sp>
      <p:sp>
        <p:nvSpPr>
          <p:cNvPr id="95235" name="pole tekstowe 6"/>
          <p:cNvSpPr txBox="1">
            <a:spLocks noChangeArrowheads="1"/>
          </p:cNvSpPr>
          <p:nvPr/>
        </p:nvSpPr>
        <p:spPr bwMode="auto">
          <a:xfrm>
            <a:off x="611188" y="1341438"/>
            <a:ext cx="338455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mechanik,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elektryk,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mechatronik,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informatyk,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urządzeń i systemów energetyki odnawialnej,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urządzeń dźwigowych</a:t>
            </a:r>
          </a:p>
        </p:txBody>
      </p:sp>
      <p:sp>
        <p:nvSpPr>
          <p:cNvPr id="95236" name="pole tekstowe 7"/>
          <p:cNvSpPr txBox="1">
            <a:spLocks noChangeArrowheads="1"/>
          </p:cNvSpPr>
          <p:nvPr/>
        </p:nvSpPr>
        <p:spPr bwMode="auto">
          <a:xfrm>
            <a:off x="612775" y="4264025"/>
            <a:ext cx="4319588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800" dirty="0">
                <a:solidFill>
                  <a:srgbClr val="00B0F0"/>
                </a:solidFill>
              </a:rPr>
              <a:t>Szkoła Branżowa I stopnia: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 </a:t>
            </a:r>
            <a:r>
              <a:rPr lang="de-DE" altLang="pl-PL" sz="1800" dirty="0">
                <a:latin typeface="Arial Narrow" panose="020B0606020202030204" pitchFamily="34" charset="0"/>
              </a:rPr>
              <a:t>mechatronik, </a:t>
            </a:r>
            <a:endParaRPr lang="pl-PL" altLang="pl-PL" sz="1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 </a:t>
            </a:r>
            <a:r>
              <a:rPr lang="de-DE" altLang="pl-PL" sz="1800" dirty="0">
                <a:latin typeface="Arial Narrow" panose="020B0606020202030204" pitchFamily="34" charset="0"/>
              </a:rPr>
              <a:t>elektronik, </a:t>
            </a:r>
            <a:endParaRPr lang="pl-PL" altLang="pl-PL" sz="1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el</a:t>
            </a:r>
            <a:r>
              <a:rPr lang="de-DE" altLang="pl-PL" sz="1800" dirty="0">
                <a:latin typeface="Arial Narrow" panose="020B0606020202030204" pitchFamily="34" charset="0"/>
              </a:rPr>
              <a:t>ektromechanik</a:t>
            </a:r>
            <a:r>
              <a:rPr lang="de-DE" altLang="pl-PL" sz="1800" dirty="0"/>
              <a:t> </a:t>
            </a:r>
            <a:endParaRPr lang="pl-PL" altLang="pl-PL" sz="1800" dirty="0"/>
          </a:p>
        </p:txBody>
      </p:sp>
      <p:pic>
        <p:nvPicPr>
          <p:cNvPr id="95237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533525"/>
            <a:ext cx="3600450" cy="2700338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28295"/>
      </p:ext>
    </p:extLst>
  </p:cSld>
  <p:clrMapOvr>
    <a:masterClrMapping/>
  </p:clrMapOvr>
  <p:transition advTm="5443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/>
          <p:cNvSpPr txBox="1">
            <a:spLocks noChangeArrowheads="1"/>
          </p:cNvSpPr>
          <p:nvPr/>
        </p:nvSpPr>
        <p:spPr bwMode="auto">
          <a:xfrm>
            <a:off x="827088" y="115888"/>
            <a:ext cx="72866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08000" rIns="0" bIns="0"/>
          <a:lstStyle>
            <a:lvl1pPr marL="704850" indent="-7048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pl-PL" altLang="pl-PL" sz="3200" dirty="0">
                <a:latin typeface="Arial Narrow" panose="020B0606020202030204" pitchFamily="34" charset="0"/>
              </a:rPr>
              <a:t>Zespół Szkół Rzemiosła</a:t>
            </a:r>
          </a:p>
          <a:p>
            <a:pPr algn="ctr" eaLnBrk="0" hangingPunct="0"/>
            <a:r>
              <a:rPr lang="pl-PL" altLang="pl-PL" sz="3200" dirty="0">
                <a:latin typeface="Arial Narrow" panose="020B0606020202030204" pitchFamily="34" charset="0"/>
              </a:rPr>
              <a:t>im. Jana Kilińskiego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4859338" y="4365625"/>
            <a:ext cx="4105275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800" dirty="0">
                <a:latin typeface="+mn-lt"/>
              </a:rPr>
              <a:t>ul. Żubardzka 2</a:t>
            </a:r>
          </a:p>
          <a:p>
            <a:pPr>
              <a:defRPr/>
            </a:pPr>
            <a:r>
              <a:rPr lang="pl-PL" sz="1800" dirty="0">
                <a:latin typeface="+mn-lt"/>
              </a:rPr>
              <a:t>91 - 022 </a:t>
            </a:r>
            <a:r>
              <a:rPr lang="pl-PL" sz="1800" dirty="0" smtClean="0">
                <a:latin typeface="+mn-lt"/>
              </a:rPr>
              <a:t>Łódź</a:t>
            </a:r>
            <a:endParaRPr lang="pl-PL" sz="1800" dirty="0">
              <a:latin typeface="+mn-lt"/>
            </a:endParaRPr>
          </a:p>
          <a:p>
            <a:pPr>
              <a:defRPr/>
            </a:pPr>
            <a:r>
              <a:rPr lang="pl-PL" sz="1800" u="sng" dirty="0">
                <a:solidFill>
                  <a:srgbClr val="0070C0"/>
                </a:solidFill>
                <a:latin typeface="+mn-lt"/>
              </a:rPr>
              <a:t>www.zsp21.szkoly.lodz.pl</a:t>
            </a:r>
          </a:p>
          <a:p>
            <a:pPr>
              <a:defRPr/>
            </a:pPr>
            <a:r>
              <a:rPr lang="pl-PL" sz="1800" dirty="0">
                <a:solidFill>
                  <a:srgbClr val="00B0F0"/>
                </a:solidFill>
                <a:latin typeface="+mn-lt"/>
              </a:rPr>
              <a:t>zsp21@szkoly.lodz.pl</a:t>
            </a:r>
          </a:p>
          <a:p>
            <a:pPr>
              <a:defRPr/>
            </a:pPr>
            <a:r>
              <a:rPr lang="pl-PL" sz="1800" dirty="0" smtClean="0">
                <a:latin typeface="+mn-lt"/>
              </a:rPr>
              <a:t>(42) 651 - </a:t>
            </a:r>
            <a:r>
              <a:rPr lang="pl-PL" sz="1800" dirty="0">
                <a:latin typeface="+mn-lt"/>
              </a:rPr>
              <a:t>78 </a:t>
            </a:r>
            <a:r>
              <a:rPr lang="pl-PL" sz="1800" dirty="0" smtClean="0">
                <a:latin typeface="+mn-lt"/>
              </a:rPr>
              <a:t>- 98</a:t>
            </a:r>
            <a:endParaRPr lang="pl-PL" dirty="0">
              <a:latin typeface="+mn-lt"/>
            </a:endParaRPr>
          </a:p>
        </p:txBody>
      </p:sp>
      <p:sp>
        <p:nvSpPr>
          <p:cNvPr id="96259" name="pole tekstowe 6"/>
          <p:cNvSpPr txBox="1">
            <a:spLocks noChangeArrowheads="1"/>
          </p:cNvSpPr>
          <p:nvPr/>
        </p:nvSpPr>
        <p:spPr bwMode="auto">
          <a:xfrm>
            <a:off x="611188" y="1341438"/>
            <a:ext cx="338455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usług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fryzjerskich,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</a:t>
            </a:r>
            <a:r>
              <a:rPr lang="pl-PL" altLang="pl-PL" sz="1800" dirty="0">
                <a:latin typeface="Arial Narrow" panose="020B0606020202030204" pitchFamily="34" charset="0"/>
              </a:rPr>
              <a:t>architektury 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krajobrazu,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</a:t>
            </a:r>
            <a:r>
              <a:rPr lang="pl-PL" altLang="pl-PL" sz="1800" dirty="0">
                <a:latin typeface="Arial Narrow" panose="020B0606020202030204" pitchFamily="34" charset="0"/>
              </a:rPr>
              <a:t>ogrodnik,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optyk,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hodowca koni,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pszczelarz </a:t>
            </a:r>
          </a:p>
        </p:txBody>
      </p:sp>
      <p:sp>
        <p:nvSpPr>
          <p:cNvPr id="96260" name="pole tekstowe 7"/>
          <p:cNvSpPr txBox="1">
            <a:spLocks noChangeArrowheads="1"/>
          </p:cNvSpPr>
          <p:nvPr/>
        </p:nvSpPr>
        <p:spPr bwMode="auto">
          <a:xfrm>
            <a:off x="611188" y="3933056"/>
            <a:ext cx="36004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800" dirty="0">
                <a:solidFill>
                  <a:srgbClr val="00B0F0"/>
                </a:solidFill>
              </a:rPr>
              <a:t>Szkoła Branżowa I stopnia: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ogrodnik</a:t>
            </a:r>
            <a:r>
              <a:rPr lang="pl-PL" altLang="pl-PL" sz="1800" dirty="0">
                <a:latin typeface="Arial Narrow" panose="020B0606020202030204" pitchFamily="34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fryzjer,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sprzedawca,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z</a:t>
            </a:r>
            <a:r>
              <a:rPr lang="pl-PL" altLang="pl-PL" sz="1800" dirty="0" smtClean="0">
                <a:latin typeface="Arial Narrow" panose="020B0606020202030204" pitchFamily="34" charset="0"/>
              </a:rPr>
              <a:t>egarmistrz </a:t>
            </a:r>
            <a:endParaRPr lang="pl-PL" altLang="pl-PL" sz="1800" dirty="0">
              <a:latin typeface="Arial Narrow" panose="020B0606020202030204" pitchFamily="34" charset="0"/>
            </a:endParaRPr>
          </a:p>
        </p:txBody>
      </p:sp>
      <p:pic>
        <p:nvPicPr>
          <p:cNvPr id="96261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238" y="1484313"/>
            <a:ext cx="3648075" cy="2736850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804689"/>
      </p:ext>
    </p:extLst>
  </p:cSld>
  <p:clrMapOvr>
    <a:masterClrMapping/>
  </p:clrMapOvr>
  <p:transition advTm="6261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 txBox="1">
            <a:spLocks noChangeArrowheads="1"/>
          </p:cNvSpPr>
          <p:nvPr/>
        </p:nvSpPr>
        <p:spPr bwMode="auto">
          <a:xfrm>
            <a:off x="827088" y="260350"/>
            <a:ext cx="72866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08000" rIns="0" bIns="0"/>
          <a:lstStyle>
            <a:lvl1pPr marL="704850" indent="-7048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pl-PL" altLang="pl-PL" sz="3200" dirty="0">
                <a:latin typeface="Arial Narrow" panose="020B0606020202030204" pitchFamily="34" charset="0"/>
              </a:rPr>
              <a:t>Zespół Szkół </a:t>
            </a:r>
            <a:r>
              <a:rPr lang="pl-PL" altLang="pl-PL" sz="3200" dirty="0" smtClean="0">
                <a:latin typeface="Arial Narrow" panose="020B0606020202030204" pitchFamily="34" charset="0"/>
              </a:rPr>
              <a:t>Samochodowych </a:t>
            </a:r>
            <a:br>
              <a:rPr lang="pl-PL" altLang="pl-PL" sz="3200" dirty="0" smtClean="0">
                <a:latin typeface="Arial Narrow" panose="020B0606020202030204" pitchFamily="34" charset="0"/>
              </a:rPr>
            </a:br>
            <a:r>
              <a:rPr lang="pl-PL" altLang="pl-PL" sz="3200" dirty="0" smtClean="0">
                <a:latin typeface="Arial Narrow" panose="020B0606020202030204" pitchFamily="34" charset="0"/>
              </a:rPr>
              <a:t>i </a:t>
            </a:r>
            <a:r>
              <a:rPr lang="pl-PL" altLang="pl-PL" sz="3200" dirty="0" err="1" smtClean="0">
                <a:latin typeface="Arial Narrow" panose="020B0606020202030204" pitchFamily="34" charset="0"/>
              </a:rPr>
              <a:t>Mechatronicznych</a:t>
            </a:r>
            <a:r>
              <a:rPr lang="pl-PL" altLang="pl-PL" sz="3200" dirty="0" smtClean="0">
                <a:latin typeface="Arial Narrow" panose="020B0606020202030204" pitchFamily="34" charset="0"/>
              </a:rPr>
              <a:t> 	</a:t>
            </a:r>
            <a:endParaRPr lang="pl-PL" altLang="pl-PL" sz="3200" dirty="0">
              <a:latin typeface="Arial Narrow" panose="020B0606020202030204" pitchFamily="34" charset="0"/>
            </a:endParaRPr>
          </a:p>
        </p:txBody>
      </p:sp>
      <p:sp>
        <p:nvSpPr>
          <p:cNvPr id="97282" name="pole tekstowe 4"/>
          <p:cNvSpPr txBox="1">
            <a:spLocks noChangeArrowheads="1"/>
          </p:cNvSpPr>
          <p:nvPr/>
        </p:nvSpPr>
        <p:spPr bwMode="auto">
          <a:xfrm>
            <a:off x="4859338" y="4365625"/>
            <a:ext cx="41052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Przybyszewskiego 73/75</a:t>
            </a:r>
          </a:p>
          <a:p>
            <a:r>
              <a:rPr lang="pl-PL" altLang="pl-PL" sz="1800" dirty="0" smtClean="0"/>
              <a:t>93 - 126 </a:t>
            </a:r>
            <a:r>
              <a:rPr lang="pl-PL" altLang="pl-PL" sz="1800" dirty="0"/>
              <a:t>Łódź</a:t>
            </a:r>
          </a:p>
          <a:p>
            <a:r>
              <a:rPr lang="pl-PL" altLang="pl-PL" sz="1800" u="sng" dirty="0">
                <a:solidFill>
                  <a:srgbClr val="0070C0"/>
                </a:solidFill>
              </a:rPr>
              <a:t>www.zsp22.pl</a:t>
            </a:r>
          </a:p>
          <a:p>
            <a:r>
              <a:rPr lang="pl-PL" altLang="pl-PL" sz="1800" dirty="0">
                <a:solidFill>
                  <a:srgbClr val="00B0F0"/>
                </a:solidFill>
              </a:rPr>
              <a:t>zspnr22@wp.pl</a:t>
            </a:r>
          </a:p>
          <a:p>
            <a:r>
              <a:rPr lang="pl-PL" altLang="pl-PL" sz="1800" dirty="0" smtClean="0"/>
              <a:t>(42) </a:t>
            </a:r>
            <a:r>
              <a:rPr lang="pl-PL" altLang="pl-PL" sz="1800" dirty="0"/>
              <a:t>681 </a:t>
            </a:r>
            <a:r>
              <a:rPr lang="pl-PL" altLang="pl-PL" sz="1800" dirty="0" smtClean="0"/>
              <a:t>- 13 - 83</a:t>
            </a:r>
            <a:r>
              <a:rPr lang="pl-PL" altLang="pl-PL" sz="1800" dirty="0"/>
              <a:t> </a:t>
            </a:r>
            <a:endParaRPr lang="pl-PL" altLang="pl-PL" dirty="0"/>
          </a:p>
        </p:txBody>
      </p:sp>
      <p:sp>
        <p:nvSpPr>
          <p:cNvPr id="97283" name="pole tekstowe 6"/>
          <p:cNvSpPr txBox="1">
            <a:spLocks noChangeArrowheads="1"/>
          </p:cNvSpPr>
          <p:nvPr/>
        </p:nvSpPr>
        <p:spPr bwMode="auto">
          <a:xfrm>
            <a:off x="611188" y="1592263"/>
            <a:ext cx="381679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pojazdów samochodowych,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mechatronik </a:t>
            </a:r>
          </a:p>
        </p:txBody>
      </p:sp>
      <p:sp>
        <p:nvSpPr>
          <p:cNvPr id="97284" name="pole tekstowe 7"/>
          <p:cNvSpPr txBox="1">
            <a:spLocks noChangeArrowheads="1"/>
          </p:cNvSpPr>
          <p:nvPr/>
        </p:nvSpPr>
        <p:spPr bwMode="auto">
          <a:xfrm>
            <a:off x="641350" y="3284538"/>
            <a:ext cx="400208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800" dirty="0">
                <a:solidFill>
                  <a:srgbClr val="00B0F0"/>
                </a:solidFill>
              </a:rPr>
              <a:t>Szkoła Branżowa I stopnia: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elektromechanik pojazdów samochodowych</a:t>
            </a:r>
            <a:r>
              <a:rPr lang="pl-PL" altLang="pl-PL" sz="1800" dirty="0">
                <a:latin typeface="Arial Narrow" panose="020B0606020202030204" pitchFamily="34" charset="0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mechanik motocyklowy,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kierowca mechanik,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mechatronik</a:t>
            </a:r>
            <a:r>
              <a:rPr lang="pl-PL" altLang="pl-PL" sz="1800" dirty="0">
                <a:latin typeface="Arial Narrow" panose="020B0606020202030204" pitchFamily="34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blacharz samochodowy</a:t>
            </a:r>
          </a:p>
        </p:txBody>
      </p:sp>
      <p:pic>
        <p:nvPicPr>
          <p:cNvPr id="97285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1628775"/>
            <a:ext cx="3687763" cy="2425700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458515"/>
      </p:ext>
    </p:extLst>
  </p:cSld>
  <p:clrMapOvr>
    <a:masterClrMapping/>
  </p:clrMapOvr>
  <p:transition advTm="6078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altLang="pl-PL" sz="3200" dirty="0" smtClean="0">
                <a:latin typeface="Arial Narrow" panose="020B0606020202030204" pitchFamily="34" charset="0"/>
              </a:rPr>
              <a:t>Centrum Kształcenia Zawodowego </a:t>
            </a:r>
            <a:br>
              <a:rPr lang="pl-PL" altLang="pl-PL" sz="3200" dirty="0" smtClean="0">
                <a:latin typeface="Arial Narrow" panose="020B0606020202030204" pitchFamily="34" charset="0"/>
              </a:rPr>
            </a:br>
            <a:r>
              <a:rPr lang="pl-PL" altLang="pl-PL" sz="3200" dirty="0" smtClean="0">
                <a:latin typeface="Arial Narrow" panose="020B0606020202030204" pitchFamily="34" charset="0"/>
              </a:rPr>
              <a:t>i Ustawicznego w Łodzi</a:t>
            </a:r>
          </a:p>
        </p:txBody>
      </p:sp>
      <p:sp>
        <p:nvSpPr>
          <p:cNvPr id="94210" name="pole tekstowe 1"/>
          <p:cNvSpPr txBox="1">
            <a:spLocks noChangeArrowheads="1"/>
          </p:cNvSpPr>
          <p:nvPr/>
        </p:nvSpPr>
        <p:spPr bwMode="auto">
          <a:xfrm>
            <a:off x="4859338" y="4365625"/>
            <a:ext cx="4105275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sz="1800" dirty="0"/>
              <a:t>ul. Stefana Żeromskiego 115</a:t>
            </a:r>
            <a:br>
              <a:rPr lang="pl-PL" altLang="pl-PL" sz="1800" dirty="0"/>
            </a:br>
            <a:r>
              <a:rPr lang="pl-PL" altLang="pl-PL" sz="1800" dirty="0" smtClean="0"/>
              <a:t>90 - 542 </a:t>
            </a:r>
            <a:r>
              <a:rPr lang="pl-PL" altLang="pl-PL" sz="1800" dirty="0"/>
              <a:t>Łódź </a:t>
            </a:r>
            <a:br>
              <a:rPr lang="pl-PL" altLang="pl-PL" sz="1800" dirty="0"/>
            </a:br>
            <a:r>
              <a:rPr lang="pl-PL" altLang="pl-PL" sz="1800" u="sng" dirty="0">
                <a:solidFill>
                  <a:srgbClr val="0070C0"/>
                </a:solidFill>
              </a:rPr>
              <a:t>www.zsp19.lodz.pl</a:t>
            </a:r>
            <a:r>
              <a:rPr lang="pl-PL" altLang="pl-PL" sz="1800" dirty="0"/>
              <a:t/>
            </a:r>
            <a:br>
              <a:rPr lang="pl-PL" altLang="pl-PL" sz="1800" dirty="0"/>
            </a:br>
            <a:r>
              <a:rPr lang="pl-PL" altLang="pl-PL" sz="1800" dirty="0">
                <a:solidFill>
                  <a:srgbClr val="00B0F0"/>
                </a:solidFill>
              </a:rPr>
              <a:t>sekretariat@zsp19.lodz.pl</a:t>
            </a:r>
            <a:r>
              <a:rPr lang="pl-PL" altLang="pl-PL" sz="1800" dirty="0"/>
              <a:t/>
            </a:r>
            <a:br>
              <a:rPr lang="pl-PL" altLang="pl-PL" sz="1800" dirty="0"/>
            </a:br>
            <a:r>
              <a:rPr lang="pl-PL" altLang="pl-PL" sz="1800" dirty="0" smtClean="0"/>
              <a:t>(42) 637 - 72 - 78</a:t>
            </a:r>
            <a:r>
              <a:rPr lang="pl-PL" altLang="pl-PL" dirty="0"/>
              <a:t/>
            </a:r>
            <a:br>
              <a:rPr lang="pl-PL" altLang="pl-PL" dirty="0"/>
            </a:br>
            <a:endParaRPr lang="pl-PL" altLang="pl-PL" dirty="0"/>
          </a:p>
        </p:txBody>
      </p:sp>
      <p:pic>
        <p:nvPicPr>
          <p:cNvPr id="94211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0" y="1557338"/>
            <a:ext cx="3740150" cy="259238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12" name="pole tekstowe 3"/>
          <p:cNvSpPr txBox="1">
            <a:spLocks noChangeArrowheads="1"/>
          </p:cNvSpPr>
          <p:nvPr/>
        </p:nvSpPr>
        <p:spPr bwMode="auto">
          <a:xfrm>
            <a:off x="683568" y="1341438"/>
            <a:ext cx="4032895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FF0066"/>
                </a:solidFill>
                <a:latin typeface="Arial Narrow" panose="020B0606020202030204" pitchFamily="34" charset="0"/>
              </a:rPr>
              <a:t>OFERTA </a:t>
            </a:r>
            <a:r>
              <a:rPr lang="pl-PL" altLang="pl-PL" dirty="0" smtClean="0">
                <a:solidFill>
                  <a:srgbClr val="FF0066"/>
                </a:solidFill>
                <a:latin typeface="Arial Narrow" panose="020B0606020202030204" pitchFamily="34" charset="0"/>
              </a:rPr>
              <a:t>2018/2019</a:t>
            </a:r>
            <a:endParaRPr lang="pl-PL" altLang="pl-PL" dirty="0">
              <a:solidFill>
                <a:srgbClr val="FF0066"/>
              </a:solidFill>
              <a:latin typeface="Arial Narrow" panose="020B0606020202030204" pitchFamily="34" charset="0"/>
            </a:endParaRPr>
          </a:p>
          <a:p>
            <a:r>
              <a:rPr lang="pl-PL" altLang="pl-PL" sz="2000" dirty="0">
                <a:solidFill>
                  <a:srgbClr val="00B0F0"/>
                </a:solidFill>
              </a:rPr>
              <a:t>Technikum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analityk,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</a:t>
            </a:r>
            <a:r>
              <a:rPr lang="pl-PL" altLang="pl-PL" sz="1800" dirty="0">
                <a:latin typeface="Arial Narrow" panose="020B0606020202030204" pitchFamily="34" charset="0"/>
              </a:rPr>
              <a:t>informatyk,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 fotografii i multimediów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</a:t>
            </a:r>
            <a:r>
              <a:rPr lang="pl-PL" altLang="pl-PL" sz="1800" dirty="0">
                <a:latin typeface="Arial Narrow" panose="020B0606020202030204" pitchFamily="34" charset="0"/>
              </a:rPr>
              <a:t>logistyk,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spedytor,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</a:t>
            </a:r>
            <a:r>
              <a:rPr lang="pl-PL" altLang="pl-PL" sz="1800" dirty="0">
                <a:latin typeface="Arial Narrow" panose="020B0606020202030204" pitchFamily="34" charset="0"/>
              </a:rPr>
              <a:t>włókienniczych wyrobów dekoracyjnych, </a:t>
            </a:r>
            <a:endParaRPr lang="pl-PL" altLang="pl-PL" sz="1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technik </a:t>
            </a:r>
            <a:r>
              <a:rPr lang="pl-PL" altLang="pl-PL" sz="1800" dirty="0">
                <a:latin typeface="Arial Narrow" panose="020B0606020202030204" pitchFamily="34" charset="0"/>
              </a:rPr>
              <a:t>weterynarii,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technik włókiennik</a:t>
            </a:r>
          </a:p>
        </p:txBody>
      </p:sp>
      <p:sp>
        <p:nvSpPr>
          <p:cNvPr id="94213" name="pole tekstowe 4"/>
          <p:cNvSpPr txBox="1">
            <a:spLocks noChangeArrowheads="1"/>
          </p:cNvSpPr>
          <p:nvPr/>
        </p:nvSpPr>
        <p:spPr bwMode="auto">
          <a:xfrm>
            <a:off x="971599" y="4797152"/>
            <a:ext cx="37448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800" dirty="0">
                <a:solidFill>
                  <a:srgbClr val="00B0F0"/>
                </a:solidFill>
              </a:rPr>
              <a:t>Szkoła Branżowa I stopnia: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 smtClean="0">
                <a:latin typeface="Arial Narrow" panose="020B0606020202030204" pitchFamily="34" charset="0"/>
              </a:rPr>
              <a:t>fotograf</a:t>
            </a:r>
            <a:r>
              <a:rPr lang="pl-PL" altLang="pl-PL" sz="1800" dirty="0">
                <a:latin typeface="Arial Narrow" panose="020B0606020202030204" pitchFamily="34" charset="0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 Narrow" panose="020B0606020202030204" pitchFamily="34" charset="0"/>
              </a:rPr>
              <a:t>rękodzielnik wyrobów dekoracyjnych</a:t>
            </a:r>
          </a:p>
        </p:txBody>
      </p:sp>
    </p:spTree>
    <p:extLst>
      <p:ext uri="{BB962C8B-B14F-4D97-AF65-F5344CB8AC3E}">
        <p14:creationId xmlns:p14="http://schemas.microsoft.com/office/powerpoint/2010/main" val="914951769"/>
      </p:ext>
    </p:extLst>
  </p:cSld>
  <p:clrMapOvr>
    <a:masterClrMapping/>
  </p:clrMapOvr>
  <p:transition advTm="6144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ablon prezentacji - wersja dla subproduktu edukacja">
  <a:themeElements>
    <a:clrScheme name="Szablon prezentacji - wersja dla subproduktu edukacja 2">
      <a:dk1>
        <a:srgbClr val="000000"/>
      </a:dk1>
      <a:lt1>
        <a:srgbClr val="FFFFFF"/>
      </a:lt1>
      <a:dk2>
        <a:srgbClr val="000000"/>
      </a:dk2>
      <a:lt2>
        <a:srgbClr val="009FE3"/>
      </a:lt2>
      <a:accent1>
        <a:srgbClr val="FFED00"/>
      </a:accent1>
      <a:accent2>
        <a:srgbClr val="E6007E"/>
      </a:accent2>
      <a:accent3>
        <a:srgbClr val="FFFFFF"/>
      </a:accent3>
      <a:accent4>
        <a:srgbClr val="000000"/>
      </a:accent4>
      <a:accent5>
        <a:srgbClr val="FFF4AA"/>
      </a:accent5>
      <a:accent6>
        <a:srgbClr val="D00072"/>
      </a:accent6>
      <a:hlink>
        <a:srgbClr val="007FB8"/>
      </a:hlink>
      <a:folHlink>
        <a:srgbClr val="004868"/>
      </a:folHlink>
    </a:clrScheme>
    <a:fontScheme name="Szablon prezentacji - wersja dla subproduktu edukacj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49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49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zablon prezentacji - wersja dla subproduktu edukacja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zablon prezentacji - wersja dla subproduktu edukacja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XT">
  <a:themeElements>
    <a:clrScheme name="1_TEXT 2">
      <a:dk1>
        <a:srgbClr val="000000"/>
      </a:dk1>
      <a:lt1>
        <a:srgbClr val="FFFFFF"/>
      </a:lt1>
      <a:dk2>
        <a:srgbClr val="000000"/>
      </a:dk2>
      <a:lt2>
        <a:srgbClr val="009FE3"/>
      </a:lt2>
      <a:accent1>
        <a:srgbClr val="FFED00"/>
      </a:accent1>
      <a:accent2>
        <a:srgbClr val="E6007E"/>
      </a:accent2>
      <a:accent3>
        <a:srgbClr val="FFFFFF"/>
      </a:accent3>
      <a:accent4>
        <a:srgbClr val="000000"/>
      </a:accent4>
      <a:accent5>
        <a:srgbClr val="FFF4AA"/>
      </a:accent5>
      <a:accent6>
        <a:srgbClr val="D00072"/>
      </a:accent6>
      <a:hlink>
        <a:srgbClr val="007FB8"/>
      </a:hlink>
      <a:folHlink>
        <a:srgbClr val="004868"/>
      </a:folHlink>
    </a:clrScheme>
    <a:fontScheme name="1_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49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49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TEXT">
  <a:themeElements>
    <a:clrScheme name="2_TEXT 2">
      <a:dk1>
        <a:srgbClr val="000000"/>
      </a:dk1>
      <a:lt1>
        <a:srgbClr val="FFFFFF"/>
      </a:lt1>
      <a:dk2>
        <a:srgbClr val="000000"/>
      </a:dk2>
      <a:lt2>
        <a:srgbClr val="009FE3"/>
      </a:lt2>
      <a:accent1>
        <a:srgbClr val="FFED00"/>
      </a:accent1>
      <a:accent2>
        <a:srgbClr val="E6007E"/>
      </a:accent2>
      <a:accent3>
        <a:srgbClr val="FFFFFF"/>
      </a:accent3>
      <a:accent4>
        <a:srgbClr val="000000"/>
      </a:accent4>
      <a:accent5>
        <a:srgbClr val="FFF4AA"/>
      </a:accent5>
      <a:accent6>
        <a:srgbClr val="D00072"/>
      </a:accent6>
      <a:hlink>
        <a:srgbClr val="007FB8"/>
      </a:hlink>
      <a:folHlink>
        <a:srgbClr val="004868"/>
      </a:folHlink>
    </a:clrScheme>
    <a:fontScheme name="2_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49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49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TEXT">
  <a:themeElements>
    <a:clrScheme name="3_TEXT 2">
      <a:dk1>
        <a:srgbClr val="000000"/>
      </a:dk1>
      <a:lt1>
        <a:srgbClr val="FFFFFF"/>
      </a:lt1>
      <a:dk2>
        <a:srgbClr val="000000"/>
      </a:dk2>
      <a:lt2>
        <a:srgbClr val="009FE3"/>
      </a:lt2>
      <a:accent1>
        <a:srgbClr val="FFED00"/>
      </a:accent1>
      <a:accent2>
        <a:srgbClr val="E6007E"/>
      </a:accent2>
      <a:accent3>
        <a:srgbClr val="FFFFFF"/>
      </a:accent3>
      <a:accent4>
        <a:srgbClr val="000000"/>
      </a:accent4>
      <a:accent5>
        <a:srgbClr val="FFF4AA"/>
      </a:accent5>
      <a:accent6>
        <a:srgbClr val="D00072"/>
      </a:accent6>
      <a:hlink>
        <a:srgbClr val="007FB8"/>
      </a:hlink>
      <a:folHlink>
        <a:srgbClr val="004868"/>
      </a:folHlink>
    </a:clrScheme>
    <a:fontScheme name="3_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49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49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TEXT">
  <a:themeElements>
    <a:clrScheme name="4_TEXT 2">
      <a:dk1>
        <a:srgbClr val="000000"/>
      </a:dk1>
      <a:lt1>
        <a:srgbClr val="FFFFFF"/>
      </a:lt1>
      <a:dk2>
        <a:srgbClr val="000000"/>
      </a:dk2>
      <a:lt2>
        <a:srgbClr val="009FE3"/>
      </a:lt2>
      <a:accent1>
        <a:srgbClr val="FFED00"/>
      </a:accent1>
      <a:accent2>
        <a:srgbClr val="E6007E"/>
      </a:accent2>
      <a:accent3>
        <a:srgbClr val="FFFFFF"/>
      </a:accent3>
      <a:accent4>
        <a:srgbClr val="000000"/>
      </a:accent4>
      <a:accent5>
        <a:srgbClr val="FFF4AA"/>
      </a:accent5>
      <a:accent6>
        <a:srgbClr val="D00072"/>
      </a:accent6>
      <a:hlink>
        <a:srgbClr val="007FB8"/>
      </a:hlink>
      <a:folHlink>
        <a:srgbClr val="004868"/>
      </a:folHlink>
    </a:clrScheme>
    <a:fontScheme name="4_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49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49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TEXT">
  <a:themeElements>
    <a:clrScheme name="5_TEXT 2">
      <a:dk1>
        <a:srgbClr val="000000"/>
      </a:dk1>
      <a:lt1>
        <a:srgbClr val="FFFFFF"/>
      </a:lt1>
      <a:dk2>
        <a:srgbClr val="000000"/>
      </a:dk2>
      <a:lt2>
        <a:srgbClr val="009FE3"/>
      </a:lt2>
      <a:accent1>
        <a:srgbClr val="FFED00"/>
      </a:accent1>
      <a:accent2>
        <a:srgbClr val="E6007E"/>
      </a:accent2>
      <a:accent3>
        <a:srgbClr val="FFFFFF"/>
      </a:accent3>
      <a:accent4>
        <a:srgbClr val="000000"/>
      </a:accent4>
      <a:accent5>
        <a:srgbClr val="FFF4AA"/>
      </a:accent5>
      <a:accent6>
        <a:srgbClr val="D00072"/>
      </a:accent6>
      <a:hlink>
        <a:srgbClr val="007FB8"/>
      </a:hlink>
      <a:folHlink>
        <a:srgbClr val="004868"/>
      </a:folHlink>
    </a:clrScheme>
    <a:fontScheme name="5_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iejski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49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49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Motyw1">
  <a:themeElements>
    <a:clrScheme name="PREZENTACJA CYJAN 1">
      <a:dk1>
        <a:srgbClr val="000000"/>
      </a:dk1>
      <a:lt1>
        <a:srgbClr val="FFFFFF"/>
      </a:lt1>
      <a:dk2>
        <a:srgbClr val="000000"/>
      </a:dk2>
      <a:lt2>
        <a:srgbClr val="009FE3"/>
      </a:lt2>
      <a:accent1>
        <a:srgbClr val="FFED00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4AA"/>
      </a:accent5>
      <a:accent6>
        <a:srgbClr val="000000"/>
      </a:accent6>
      <a:hlink>
        <a:srgbClr val="007FB8"/>
      </a:hlink>
      <a:folHlink>
        <a:srgbClr val="004868"/>
      </a:folHlink>
    </a:clrScheme>
    <a:fontScheme name="PREZENTACJA CYJA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0" rIns="0" bIns="0" numCol="1" anchor="t" anchorCtr="0" compatLnSpc="1">
        <a:prstTxWarp prst="textNoShape">
          <a:avLst/>
        </a:prstTxWarp>
      </a:bodyPr>
      <a:lstStyle>
        <a:defPPr marL="704850" marR="0" indent="-704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pl-PL" sz="3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0" rIns="0" bIns="0" numCol="1" anchor="t" anchorCtr="0" compatLnSpc="1">
        <a:prstTxWarp prst="textNoShape">
          <a:avLst/>
        </a:prstTxWarp>
      </a:bodyPr>
      <a:lstStyle>
        <a:defPPr marL="704850" marR="0" indent="-704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pl-PL" sz="3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ZENTACJA CYJAN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JA CYJAN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JA CYJAN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JA CYJAN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JA CYJAN 3">
        <a:dk1>
          <a:srgbClr val="000000"/>
        </a:dk1>
        <a:lt1>
          <a:srgbClr val="66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B8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JA CYJAN 4">
        <a:dk1>
          <a:srgbClr val="000000"/>
        </a:dk1>
        <a:lt1>
          <a:srgbClr val="3399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ADCA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otyw1" id="{1AB91687-5799-4BF0-AA5A-6D5611692213}" vid="{57BCC6D5-CC77-4A65-9EDA-88E065D971BA}"/>
    </a:ext>
  </a:extLst>
</a:theme>
</file>

<file path=ppt/theme/theme8.xml><?xml version="1.0" encoding="utf-8"?>
<a:theme xmlns:a="http://schemas.openxmlformats.org/drawingml/2006/main" name="6_TEXT">
  <a:themeElements>
    <a:clrScheme name="1_TEXT 1">
      <a:dk1>
        <a:srgbClr val="000000"/>
      </a:dk1>
      <a:lt1>
        <a:srgbClr val="FFFFFF"/>
      </a:lt1>
      <a:dk2>
        <a:srgbClr val="000000"/>
      </a:dk2>
      <a:lt2>
        <a:srgbClr val="009FE3"/>
      </a:lt2>
      <a:accent1>
        <a:srgbClr val="FFED00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4AA"/>
      </a:accent5>
      <a:accent6>
        <a:srgbClr val="000000"/>
      </a:accent6>
      <a:hlink>
        <a:srgbClr val="007FB8"/>
      </a:hlink>
      <a:folHlink>
        <a:srgbClr val="004868"/>
      </a:folHlink>
    </a:clrScheme>
    <a:fontScheme name="1_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0" rIns="0" bIns="0" numCol="1" anchor="t" anchorCtr="0" compatLnSpc="1">
        <a:prstTxWarp prst="textNoShape">
          <a:avLst/>
        </a:prstTxWarp>
      </a:bodyPr>
      <a:lstStyle>
        <a:defPPr marL="704850" marR="0" indent="-704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pl-PL" sz="3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0" rIns="0" bIns="0" numCol="1" anchor="t" anchorCtr="0" compatLnSpc="1">
        <a:prstTxWarp prst="textNoShape">
          <a:avLst/>
        </a:prstTxWarp>
      </a:bodyPr>
      <a:lstStyle>
        <a:defPPr marL="704850" marR="0" indent="-704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pl-PL" sz="3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XT 3">
        <a:dk1>
          <a:srgbClr val="000000"/>
        </a:dk1>
        <a:lt1>
          <a:srgbClr val="66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B8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XT 4">
        <a:dk1>
          <a:srgbClr val="000000"/>
        </a:dk1>
        <a:lt1>
          <a:srgbClr val="3399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ADCA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TEXT">
  <a:themeElements>
    <a:clrScheme name="2_TEXT 1">
      <a:dk1>
        <a:srgbClr val="000000"/>
      </a:dk1>
      <a:lt1>
        <a:srgbClr val="FFFFFF"/>
      </a:lt1>
      <a:dk2>
        <a:srgbClr val="000000"/>
      </a:dk2>
      <a:lt2>
        <a:srgbClr val="009FE3"/>
      </a:lt2>
      <a:accent1>
        <a:srgbClr val="FFED00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4AA"/>
      </a:accent5>
      <a:accent6>
        <a:srgbClr val="000000"/>
      </a:accent6>
      <a:hlink>
        <a:srgbClr val="007FB8"/>
      </a:hlink>
      <a:folHlink>
        <a:srgbClr val="004868"/>
      </a:folHlink>
    </a:clrScheme>
    <a:fontScheme name="2_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0" rIns="0" bIns="0" numCol="1" anchor="t" anchorCtr="0" compatLnSpc="1">
        <a:prstTxWarp prst="textNoShape">
          <a:avLst/>
        </a:prstTxWarp>
      </a:bodyPr>
      <a:lstStyle>
        <a:defPPr marL="704850" marR="0" indent="-704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pl-PL" sz="3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0" rIns="0" bIns="0" numCol="1" anchor="t" anchorCtr="0" compatLnSpc="1">
        <a:prstTxWarp prst="textNoShape">
          <a:avLst/>
        </a:prstTxWarp>
      </a:bodyPr>
      <a:lstStyle>
        <a:defPPr marL="704850" marR="0" indent="-704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pl-PL" sz="3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XT 3">
        <a:dk1>
          <a:srgbClr val="000000"/>
        </a:dk1>
        <a:lt1>
          <a:srgbClr val="66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B8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XT 4">
        <a:dk1>
          <a:srgbClr val="000000"/>
        </a:dk1>
        <a:lt1>
          <a:srgbClr val="3399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ADCA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TEXT">
  <a:themeElements>
    <a:clrScheme name="3_TEXT 1">
      <a:dk1>
        <a:srgbClr val="000000"/>
      </a:dk1>
      <a:lt1>
        <a:srgbClr val="FFFFFF"/>
      </a:lt1>
      <a:dk2>
        <a:srgbClr val="000000"/>
      </a:dk2>
      <a:lt2>
        <a:srgbClr val="009FE3"/>
      </a:lt2>
      <a:accent1>
        <a:srgbClr val="FFED00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4AA"/>
      </a:accent5>
      <a:accent6>
        <a:srgbClr val="000000"/>
      </a:accent6>
      <a:hlink>
        <a:srgbClr val="007FB8"/>
      </a:hlink>
      <a:folHlink>
        <a:srgbClr val="004868"/>
      </a:folHlink>
    </a:clrScheme>
    <a:fontScheme name="3_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0" rIns="0" bIns="0" numCol="1" anchor="t" anchorCtr="0" compatLnSpc="1">
        <a:prstTxWarp prst="textNoShape">
          <a:avLst/>
        </a:prstTxWarp>
      </a:bodyPr>
      <a:lstStyle>
        <a:defPPr marL="704850" marR="0" indent="-704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pl-PL" sz="3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0" rIns="0" bIns="0" numCol="1" anchor="t" anchorCtr="0" compatLnSpc="1">
        <a:prstTxWarp prst="textNoShape">
          <a:avLst/>
        </a:prstTxWarp>
      </a:bodyPr>
      <a:lstStyle>
        <a:defPPr marL="704850" marR="0" indent="-704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pl-PL" sz="3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TEXT 3">
        <a:dk1>
          <a:srgbClr val="000000"/>
        </a:dk1>
        <a:lt1>
          <a:srgbClr val="66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B8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TEXT 4">
        <a:dk1>
          <a:srgbClr val="000000"/>
        </a:dk1>
        <a:lt1>
          <a:srgbClr val="3399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ADCA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TEXT">
  <a:themeElements>
    <a:clrScheme name="4_TEXT 1">
      <a:dk1>
        <a:srgbClr val="000000"/>
      </a:dk1>
      <a:lt1>
        <a:srgbClr val="FFFFFF"/>
      </a:lt1>
      <a:dk2>
        <a:srgbClr val="000000"/>
      </a:dk2>
      <a:lt2>
        <a:srgbClr val="009FE3"/>
      </a:lt2>
      <a:accent1>
        <a:srgbClr val="FFED00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4AA"/>
      </a:accent5>
      <a:accent6>
        <a:srgbClr val="000000"/>
      </a:accent6>
      <a:hlink>
        <a:srgbClr val="007FB8"/>
      </a:hlink>
      <a:folHlink>
        <a:srgbClr val="004868"/>
      </a:folHlink>
    </a:clrScheme>
    <a:fontScheme name="4_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0" rIns="0" bIns="0" numCol="1" anchor="t" anchorCtr="0" compatLnSpc="1">
        <a:prstTxWarp prst="textNoShape">
          <a:avLst/>
        </a:prstTxWarp>
      </a:bodyPr>
      <a:lstStyle>
        <a:defPPr marL="704850" marR="0" indent="-704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pl-PL" sz="3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0" rIns="0" bIns="0" numCol="1" anchor="t" anchorCtr="0" compatLnSpc="1">
        <a:prstTxWarp prst="textNoShape">
          <a:avLst/>
        </a:prstTxWarp>
      </a:bodyPr>
      <a:lstStyle>
        <a:defPPr marL="704850" marR="0" indent="-704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pl-PL" sz="3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TEXT 3">
        <a:dk1>
          <a:srgbClr val="000000"/>
        </a:dk1>
        <a:lt1>
          <a:srgbClr val="66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B8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TEXT 4">
        <a:dk1>
          <a:srgbClr val="000000"/>
        </a:dk1>
        <a:lt1>
          <a:srgbClr val="3399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ADCA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TEXT">
  <a:themeElements>
    <a:clrScheme name="5_TEXT 1">
      <a:dk1>
        <a:srgbClr val="000000"/>
      </a:dk1>
      <a:lt1>
        <a:srgbClr val="FFFFFF"/>
      </a:lt1>
      <a:dk2>
        <a:srgbClr val="000000"/>
      </a:dk2>
      <a:lt2>
        <a:srgbClr val="009FE3"/>
      </a:lt2>
      <a:accent1>
        <a:srgbClr val="FFED00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4AA"/>
      </a:accent5>
      <a:accent6>
        <a:srgbClr val="000000"/>
      </a:accent6>
      <a:hlink>
        <a:srgbClr val="007FB8"/>
      </a:hlink>
      <a:folHlink>
        <a:srgbClr val="004868"/>
      </a:folHlink>
    </a:clrScheme>
    <a:fontScheme name="5_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0" rIns="0" bIns="0" numCol="1" anchor="t" anchorCtr="0" compatLnSpc="1">
        <a:prstTxWarp prst="textNoShape">
          <a:avLst/>
        </a:prstTxWarp>
      </a:bodyPr>
      <a:lstStyle>
        <a:defPPr marL="704850" marR="0" indent="-704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pl-PL" sz="3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0" rIns="0" bIns="0" numCol="1" anchor="t" anchorCtr="0" compatLnSpc="1">
        <a:prstTxWarp prst="textNoShape">
          <a:avLst/>
        </a:prstTxWarp>
      </a:bodyPr>
      <a:lstStyle>
        <a:defPPr marL="704850" marR="0" indent="-704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pl-PL" sz="3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TEXT 1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TEXT 2">
        <a:dk1>
          <a:srgbClr val="000000"/>
        </a:dk1>
        <a:lt1>
          <a:srgbClr val="FF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E6007E"/>
        </a:accent2>
        <a:accent3>
          <a:srgbClr val="FFFFFF"/>
        </a:accent3>
        <a:accent4>
          <a:srgbClr val="000000"/>
        </a:accent4>
        <a:accent5>
          <a:srgbClr val="FFF4AA"/>
        </a:accent5>
        <a:accent6>
          <a:srgbClr val="D00072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TEXT 3">
        <a:dk1>
          <a:srgbClr val="000000"/>
        </a:dk1>
        <a:lt1>
          <a:srgbClr val="66FF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B8FF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TEXT 4">
        <a:dk1>
          <a:srgbClr val="000000"/>
        </a:dk1>
        <a:lt1>
          <a:srgbClr val="3399FF"/>
        </a:lt1>
        <a:dk2>
          <a:srgbClr val="000000"/>
        </a:dk2>
        <a:lt2>
          <a:srgbClr val="009FE3"/>
        </a:lt2>
        <a:accent1>
          <a:srgbClr val="FFED00"/>
        </a:accent1>
        <a:accent2>
          <a:srgbClr val="000000"/>
        </a:accent2>
        <a:accent3>
          <a:srgbClr val="ADCAFF"/>
        </a:accent3>
        <a:accent4>
          <a:srgbClr val="000000"/>
        </a:accent4>
        <a:accent5>
          <a:srgbClr val="FFF4AA"/>
        </a:accent5>
        <a:accent6>
          <a:srgbClr val="000000"/>
        </a:accent6>
        <a:hlink>
          <a:srgbClr val="007FB8"/>
        </a:hlink>
        <a:folHlink>
          <a:srgbClr val="004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2_TEXT 1">
    <a:dk1>
      <a:srgbClr val="000000"/>
    </a:dk1>
    <a:lt1>
      <a:srgbClr val="FFFFFF"/>
    </a:lt1>
    <a:dk2>
      <a:srgbClr val="000000"/>
    </a:dk2>
    <a:lt2>
      <a:srgbClr val="009FE3"/>
    </a:lt2>
    <a:accent1>
      <a:srgbClr val="FFED00"/>
    </a:accent1>
    <a:accent2>
      <a:srgbClr val="000000"/>
    </a:accent2>
    <a:accent3>
      <a:srgbClr val="FFFFFF"/>
    </a:accent3>
    <a:accent4>
      <a:srgbClr val="000000"/>
    </a:accent4>
    <a:accent5>
      <a:srgbClr val="FFF4AA"/>
    </a:accent5>
    <a:accent6>
      <a:srgbClr val="000000"/>
    </a:accent6>
    <a:hlink>
      <a:srgbClr val="007FB8"/>
    </a:hlink>
    <a:folHlink>
      <a:srgbClr val="0048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Szablon prezentacji - wersja dla subproduktu edukacja</Template>
  <TotalTime>5471</TotalTime>
  <Words>927</Words>
  <Application>Microsoft Office PowerPoint</Application>
  <PresentationFormat>Pokaz na ekranie (4:3)</PresentationFormat>
  <Paragraphs>293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12</vt:i4>
      </vt:variant>
      <vt:variant>
        <vt:lpstr>Tytuły slajdów</vt:lpstr>
      </vt:variant>
      <vt:variant>
        <vt:i4>19</vt:i4>
      </vt:variant>
    </vt:vector>
  </HeadingPairs>
  <TitlesOfParts>
    <vt:vector size="33" baseType="lpstr">
      <vt:lpstr>Arial</vt:lpstr>
      <vt:lpstr>Arial Narrow</vt:lpstr>
      <vt:lpstr>Szablon prezentacji - wersja dla subproduktu edukacja</vt:lpstr>
      <vt:lpstr>1_TEXT</vt:lpstr>
      <vt:lpstr>2_TEXT</vt:lpstr>
      <vt:lpstr>3_TEXT</vt:lpstr>
      <vt:lpstr>4_TEXT</vt:lpstr>
      <vt:lpstr>5_TEXT</vt:lpstr>
      <vt:lpstr>Motyw1</vt:lpstr>
      <vt:lpstr>6_TEXT</vt:lpstr>
      <vt:lpstr>7_TEXT</vt:lpstr>
      <vt:lpstr>8_TEXT</vt:lpstr>
      <vt:lpstr>9_TEXT</vt:lpstr>
      <vt:lpstr>10_TEXT</vt:lpstr>
      <vt:lpstr> Oferta szkół zawodowych prowadzonych przez Miasto Łódź na rok szkolny 2018/19   </vt:lpstr>
      <vt:lpstr>Zespół Szkół Ekonomiczno-Turystyczno-Hotelarskich im. Władysława Grabskiego</vt:lpstr>
      <vt:lpstr>Zespół Szkół Ekonomii i Usług im. Natalii Gąsiorowskiej</vt:lpstr>
      <vt:lpstr>TECHNIKUM NR 3</vt:lpstr>
      <vt:lpstr>Zespół Szkół Gastronomicznych im. I Armii Wojska Polskiego </vt:lpstr>
      <vt:lpstr>Prezentacja programu PowerPoint</vt:lpstr>
      <vt:lpstr>Zespół Szkół Przemysłu Spożywczego im. Powstańców Wielkopolskich</vt:lpstr>
      <vt:lpstr>Zespół Szkół Samochodowych </vt:lpstr>
      <vt:lpstr>Prezentacja programu PowerPoint</vt:lpstr>
      <vt:lpstr>Zespół Szkół Ponadgimnazjalnych nr 10 im. Jana Szczepanika</vt:lpstr>
      <vt:lpstr>Zespół Szkół Przemysłu Mody  im. Błogosławionej Matki Teresy z Kalkuty</vt:lpstr>
      <vt:lpstr>Zespół Szkół Geodezyjno – Technicznych im. Sybiraków</vt:lpstr>
      <vt:lpstr>Zespół Szkół Ponadgimnazjalnych nr 15 im dr. Stefana Kopcińskiego</vt:lpstr>
      <vt:lpstr>Zespół Szkół Techniczno - Informatycznych  im. Jana Nowaka-Jeziorańskiego</vt:lpstr>
      <vt:lpstr>Zespół Szkół Poligraficznych im. Mikołaja Reja</vt:lpstr>
      <vt:lpstr>Prezentacja programu PowerPoint</vt:lpstr>
      <vt:lpstr>Prezentacja programu PowerPoint</vt:lpstr>
      <vt:lpstr>Prezentacja programu PowerPoint</vt:lpstr>
      <vt:lpstr>Centrum Kształcenia Zawodowego  i Ustawicznego w Łodzi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PRZYKŁADOWY TYTUŁ</dc:title>
  <dc:creator>hcyrulska</dc:creator>
  <cp:lastModifiedBy>Natalia Czepiczek</cp:lastModifiedBy>
  <cp:revision>210</cp:revision>
  <dcterms:created xsi:type="dcterms:W3CDTF">2012-02-23T13:17:13Z</dcterms:created>
  <dcterms:modified xsi:type="dcterms:W3CDTF">2018-03-01T07:31:11Z</dcterms:modified>
</cp:coreProperties>
</file>